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7" r:id="rId6"/>
    <p:sldId id="270" r:id="rId7"/>
    <p:sldId id="272" r:id="rId8"/>
    <p:sldId id="273" r:id="rId9"/>
    <p:sldId id="279" r:id="rId10"/>
    <p:sldId id="281" r:id="rId11"/>
    <p:sldId id="282" r:id="rId12"/>
    <p:sldId id="283" r:id="rId13"/>
    <p:sldId id="284" r:id="rId14"/>
    <p:sldId id="285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B0DC1-CE77-4B5F-992C-2F6101750A31}" v="235" dt="2020-05-08T10:54:10.410"/>
    <p1510:client id="{269C0E66-F1A1-428E-94E8-EE6E9C65250E}" v="851" dt="2020-05-08T11:59:49.333"/>
    <p1510:client id="{2AF5C79A-A29C-41EF-A529-1FF3DA303052}" v="39" dt="2020-05-14T07:09:41.023"/>
    <p1510:client id="{39F22B02-8550-454F-920D-D62AFD0DA2A7}" v="88" dt="2020-05-05T10:59:04.550"/>
    <p1510:client id="{581A2211-79C7-4E30-9D0A-C1B02D38FE45}" v="66" dt="2020-05-14T11:37:13.800"/>
    <p1510:client id="{67A0993B-410F-4747-AA96-570209F22AFA}" v="2012" dt="2020-05-14T09:16:08.337"/>
    <p1510:client id="{7FCB9E77-9836-4407-B6F7-373649AA9B3A}" v="76" dt="2020-05-08T09:36:59.190"/>
    <p1510:client id="{8D0338F9-713F-4E44-9666-6AAD136B43F8}" v="1205" dt="2020-05-14T10:01:03.045"/>
    <p1510:client id="{D7A76E99-D2C3-45A7-A2CD-2B32C7CA9C9E}" v="333" dt="2020-05-08T10:40:53.117"/>
    <p1510:client id="{FD2A0147-F0E2-4EC7-BA2A-5E331DD98F0E}" v="612" dt="2020-05-08T10:50:51.051"/>
    <p1510:client id="{FE967DCA-83A4-45DA-B803-2F9BA3584897}" v="536" dt="2020-05-08T10:21:24.3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d, Merethe A" userId="S::merethe.a.land@grimstad.kommune.no::8e0fb40d-b81c-48fb-b788-8085e6e82bb1" providerId="AD" clId="Web-{7FCB9E77-9836-4407-B6F7-373649AA9B3A}"/>
    <pc:docChg chg="modSld">
      <pc:chgData name="Land, Merethe A" userId="S::merethe.a.land@grimstad.kommune.no::8e0fb40d-b81c-48fb-b788-8085e6e82bb1" providerId="AD" clId="Web-{7FCB9E77-9836-4407-B6F7-373649AA9B3A}" dt="2020-05-08T09:36:56.846" v="73" actId="20577"/>
      <pc:docMkLst>
        <pc:docMk/>
      </pc:docMkLst>
      <pc:sldChg chg="modSp">
        <pc:chgData name="Land, Merethe A" userId="S::merethe.a.land@grimstad.kommune.no::8e0fb40d-b81c-48fb-b788-8085e6e82bb1" providerId="AD" clId="Web-{7FCB9E77-9836-4407-B6F7-373649AA9B3A}" dt="2020-05-08T09:36:56.846" v="72" actId="20577"/>
        <pc:sldMkLst>
          <pc:docMk/>
          <pc:sldMk cId="3958020535" sldId="256"/>
        </pc:sldMkLst>
        <pc:spChg chg="mod">
          <ac:chgData name="Land, Merethe A" userId="S::merethe.a.land@grimstad.kommune.no::8e0fb40d-b81c-48fb-b788-8085e6e82bb1" providerId="AD" clId="Web-{7FCB9E77-9836-4407-B6F7-373649AA9B3A}" dt="2020-05-08T09:36:25.219" v="10" actId="20577"/>
          <ac:spMkLst>
            <pc:docMk/>
            <pc:sldMk cId="3958020535" sldId="256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7FCB9E77-9836-4407-B6F7-373649AA9B3A}" dt="2020-05-08T09:36:56.846" v="72" actId="20577"/>
          <ac:spMkLst>
            <pc:docMk/>
            <pc:sldMk cId="3958020535" sldId="256"/>
            <ac:spMk id="3" creationId="{00000000-0000-0000-0000-000000000000}"/>
          </ac:spMkLst>
        </pc:spChg>
      </pc:sldChg>
    </pc:docChg>
  </pc:docChgLst>
  <pc:docChgLst>
    <pc:chgData name="Land, Merethe A" userId="S::merethe.a.land@grimstad.kommune.no::8e0fb40d-b81c-48fb-b788-8085e6e82bb1" providerId="AD" clId="Web-{581A2211-79C7-4E30-9D0A-C1B02D38FE45}"/>
    <pc:docChg chg="addSld delSld modSld">
      <pc:chgData name="Land, Merethe A" userId="S::merethe.a.land@grimstad.kommune.no::8e0fb40d-b81c-48fb-b788-8085e6e82bb1" providerId="AD" clId="Web-{581A2211-79C7-4E30-9D0A-C1B02D38FE45}" dt="2020-05-14T11:37:13.800" v="61"/>
      <pc:docMkLst>
        <pc:docMk/>
      </pc:docMkLst>
      <pc:sldChg chg="modSp">
        <pc:chgData name="Land, Merethe A" userId="S::merethe.a.land@grimstad.kommune.no::8e0fb40d-b81c-48fb-b788-8085e6e82bb1" providerId="AD" clId="Web-{581A2211-79C7-4E30-9D0A-C1B02D38FE45}" dt="2020-05-14T10:35:06.614" v="6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581A2211-79C7-4E30-9D0A-C1B02D38FE45}" dt="2020-05-14T10:35:06.614" v="6" actId="20577"/>
          <ac:spMkLst>
            <pc:docMk/>
            <pc:sldMk cId="235835099" sldId="27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581A2211-79C7-4E30-9D0A-C1B02D38FE45}" dt="2020-05-14T10:38:38.459" v="17" actId="20577"/>
        <pc:sldMkLst>
          <pc:docMk/>
          <pc:sldMk cId="1573697800" sldId="281"/>
        </pc:sldMkLst>
        <pc:spChg chg="mod">
          <ac:chgData name="Land, Merethe A" userId="S::merethe.a.land@grimstad.kommune.no::8e0fb40d-b81c-48fb-b788-8085e6e82bb1" providerId="AD" clId="Web-{581A2211-79C7-4E30-9D0A-C1B02D38FE45}" dt="2020-05-14T10:38:38.459" v="17" actId="20577"/>
          <ac:spMkLst>
            <pc:docMk/>
            <pc:sldMk cId="1573697800" sldId="281"/>
            <ac:spMk id="3" creationId="{00000000-0000-0000-0000-000000000000}"/>
          </ac:spMkLst>
        </pc:spChg>
      </pc:sldChg>
      <pc:sldChg chg="addSp delSp modSp new del">
        <pc:chgData name="Land, Merethe A" userId="S::merethe.a.land@grimstad.kommune.no::8e0fb40d-b81c-48fb-b788-8085e6e82bb1" providerId="AD" clId="Web-{581A2211-79C7-4E30-9D0A-C1B02D38FE45}" dt="2020-05-14T11:37:09.738" v="60"/>
        <pc:sldMkLst>
          <pc:docMk/>
          <pc:sldMk cId="4086521133" sldId="286"/>
        </pc:sldMkLst>
        <pc:spChg chg="mod">
          <ac:chgData name="Land, Merethe A" userId="S::merethe.a.land@grimstad.kommune.no::8e0fb40d-b81c-48fb-b788-8085e6e82bb1" providerId="AD" clId="Web-{581A2211-79C7-4E30-9D0A-C1B02D38FE45}" dt="2020-05-14T11:07:15.395" v="55" actId="1076"/>
          <ac:spMkLst>
            <pc:docMk/>
            <pc:sldMk cId="4086521133" sldId="286"/>
            <ac:spMk id="2" creationId="{CA982BF2-EF88-495B-9613-1532A278B9B2}"/>
          </ac:spMkLst>
        </pc:spChg>
        <pc:spChg chg="del">
          <ac:chgData name="Land, Merethe A" userId="S::merethe.a.land@grimstad.kommune.no::8e0fb40d-b81c-48fb-b788-8085e6e82bb1" providerId="AD" clId="Web-{581A2211-79C7-4E30-9D0A-C1B02D38FE45}" dt="2020-05-14T11:06:39.692" v="47"/>
          <ac:spMkLst>
            <pc:docMk/>
            <pc:sldMk cId="4086521133" sldId="286"/>
            <ac:spMk id="3" creationId="{A1D51D72-80E0-486D-BCB9-4319E6DE9B42}"/>
          </ac:spMkLst>
        </pc:spChg>
        <pc:picChg chg="add mod ord">
          <ac:chgData name="Land, Merethe A" userId="S::merethe.a.land@grimstad.kommune.no::8e0fb40d-b81c-48fb-b788-8085e6e82bb1" providerId="AD" clId="Web-{581A2211-79C7-4E30-9D0A-C1B02D38FE45}" dt="2020-05-14T11:07:18.442" v="56" actId="1076"/>
          <ac:picMkLst>
            <pc:docMk/>
            <pc:sldMk cId="4086521133" sldId="286"/>
            <ac:picMk id="4" creationId="{F355F28C-7C01-486F-917D-EA22B6894277}"/>
          </ac:picMkLst>
        </pc:picChg>
        <pc:picChg chg="add del mod">
          <ac:chgData name="Land, Merethe A" userId="S::merethe.a.land@grimstad.kommune.no::8e0fb40d-b81c-48fb-b788-8085e6e82bb1" providerId="AD" clId="Web-{581A2211-79C7-4E30-9D0A-C1B02D38FE45}" dt="2020-05-14T11:07:41.770" v="58"/>
          <ac:picMkLst>
            <pc:docMk/>
            <pc:sldMk cId="4086521133" sldId="286"/>
            <ac:picMk id="5" creationId="{584D1A95-1EE9-4C04-B8A0-49754627178A}"/>
          </ac:picMkLst>
        </pc:picChg>
      </pc:sldChg>
      <pc:sldChg chg="modSp new del">
        <pc:chgData name="Land, Merethe A" userId="S::merethe.a.land@grimstad.kommune.no::8e0fb40d-b81c-48fb-b788-8085e6e82bb1" providerId="AD" clId="Web-{581A2211-79C7-4E30-9D0A-C1B02D38FE45}" dt="2020-05-14T11:37:01.253" v="59"/>
        <pc:sldMkLst>
          <pc:docMk/>
          <pc:sldMk cId="473221478" sldId="287"/>
        </pc:sldMkLst>
        <pc:spChg chg="mod">
          <ac:chgData name="Land, Merethe A" userId="S::merethe.a.land@grimstad.kommune.no::8e0fb40d-b81c-48fb-b788-8085e6e82bb1" providerId="AD" clId="Web-{581A2211-79C7-4E30-9D0A-C1B02D38FE45}" dt="2020-05-14T10:40:52.507" v="37" actId="20577"/>
          <ac:spMkLst>
            <pc:docMk/>
            <pc:sldMk cId="473221478" sldId="287"/>
            <ac:spMk id="2" creationId="{04116DE4-006B-4832-B76F-8C9E5C5A8CCE}"/>
          </ac:spMkLst>
        </pc:spChg>
      </pc:sldChg>
      <pc:sldChg chg="modSp new del">
        <pc:chgData name="Land, Merethe A" userId="S::merethe.a.land@grimstad.kommune.no::8e0fb40d-b81c-48fb-b788-8085e6e82bb1" providerId="AD" clId="Web-{581A2211-79C7-4E30-9D0A-C1B02D38FE45}" dt="2020-05-14T11:37:13.800" v="61"/>
        <pc:sldMkLst>
          <pc:docMk/>
          <pc:sldMk cId="2017486731" sldId="288"/>
        </pc:sldMkLst>
        <pc:spChg chg="mod">
          <ac:chgData name="Land, Merethe A" userId="S::merethe.a.land@grimstad.kommune.no::8e0fb40d-b81c-48fb-b788-8085e6e82bb1" providerId="AD" clId="Web-{581A2211-79C7-4E30-9D0A-C1B02D38FE45}" dt="2020-05-14T10:41:05.070" v="44" actId="20577"/>
          <ac:spMkLst>
            <pc:docMk/>
            <pc:sldMk cId="2017486731" sldId="288"/>
            <ac:spMk id="2" creationId="{58713466-E4E4-4EC0-8D26-D194949E6099}"/>
          </ac:spMkLst>
        </pc:spChg>
      </pc:sldChg>
    </pc:docChg>
  </pc:docChgLst>
  <pc:docChgLst>
    <pc:chgData name="Land, Merethe A" userId="S::merethe.a.land@grimstad.kommune.no::8e0fb40d-b81c-48fb-b788-8085e6e82bb1" providerId="AD" clId="Web-{FE967DCA-83A4-45DA-B803-2F9BA3584897}"/>
    <pc:docChg chg="delSld modSld">
      <pc:chgData name="Land, Merethe A" userId="S::merethe.a.land@grimstad.kommune.no::8e0fb40d-b81c-48fb-b788-8085e6e82bb1" providerId="AD" clId="Web-{FE967DCA-83A4-45DA-B803-2F9BA3584897}" dt="2020-05-08T10:21:24.323" v="528" actId="20577"/>
      <pc:docMkLst>
        <pc:docMk/>
      </pc:docMkLst>
      <pc:sldChg chg="addSp modSp">
        <pc:chgData name="Land, Merethe A" userId="S::merethe.a.land@grimstad.kommune.no::8e0fb40d-b81c-48fb-b788-8085e6e82bb1" providerId="AD" clId="Web-{FE967DCA-83A4-45DA-B803-2F9BA3584897}" dt="2020-05-08T10:09:03.018" v="7" actId="14100"/>
        <pc:sldMkLst>
          <pc:docMk/>
          <pc:sldMk cId="3958020535" sldId="256"/>
        </pc:sldMkLst>
        <pc:spChg chg="add mod">
          <ac:chgData name="Land, Merethe A" userId="S::merethe.a.land@grimstad.kommune.no::8e0fb40d-b81c-48fb-b788-8085e6e82bb1" providerId="AD" clId="Web-{FE967DCA-83A4-45DA-B803-2F9BA3584897}" dt="2020-05-08T10:08:55.269" v="6" actId="14100"/>
          <ac:spMkLst>
            <pc:docMk/>
            <pc:sldMk cId="3958020535" sldId="256"/>
            <ac:spMk id="6" creationId="{060772F3-6361-443C-858E-6551598E22C6}"/>
          </ac:spMkLst>
        </pc:spChg>
        <pc:picChg chg="add mod">
          <ac:chgData name="Land, Merethe A" userId="S::merethe.a.land@grimstad.kommune.no::8e0fb40d-b81c-48fb-b788-8085e6e82bb1" providerId="AD" clId="Web-{FE967DCA-83A4-45DA-B803-2F9BA3584897}" dt="2020-05-08T10:09:03.018" v="7" actId="14100"/>
          <ac:picMkLst>
            <pc:docMk/>
            <pc:sldMk cId="3958020535" sldId="256"/>
            <ac:picMk id="4" creationId="{9BA49CCA-16B0-4A3D-9C43-CF32373BF2A1}"/>
          </ac:picMkLst>
        </pc:picChg>
      </pc:sldChg>
      <pc:sldChg chg="modSp">
        <pc:chgData name="Land, Merethe A" userId="S::merethe.a.land@grimstad.kommune.no::8e0fb40d-b81c-48fb-b788-8085e6e82bb1" providerId="AD" clId="Web-{FE967DCA-83A4-45DA-B803-2F9BA3584897}" dt="2020-05-08T10:10:38.783" v="73" actId="20577"/>
        <pc:sldMkLst>
          <pc:docMk/>
          <pc:sldMk cId="3787960853" sldId="257"/>
        </pc:sldMkLst>
        <pc:spChg chg="mod">
          <ac:chgData name="Land, Merethe A" userId="S::merethe.a.land@grimstad.kommune.no::8e0fb40d-b81c-48fb-b788-8085e6e82bb1" providerId="AD" clId="Web-{FE967DCA-83A4-45DA-B803-2F9BA3584897}" dt="2020-05-08T10:10:38.783" v="73" actId="20577"/>
          <ac:spMkLst>
            <pc:docMk/>
            <pc:sldMk cId="3787960853" sldId="257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FE967DCA-83A4-45DA-B803-2F9BA3584897}" dt="2020-05-08T10:10:53.424" v="76"/>
        <pc:sldMkLst>
          <pc:docMk/>
          <pc:sldMk cId="2158281724" sldId="258"/>
        </pc:sldMkLst>
      </pc:sldChg>
      <pc:sldChg chg="modSp">
        <pc:chgData name="Land, Merethe A" userId="S::merethe.a.land@grimstad.kommune.no::8e0fb40d-b81c-48fb-b788-8085e6e82bb1" providerId="AD" clId="Web-{FE967DCA-83A4-45DA-B803-2F9BA3584897}" dt="2020-05-08T10:15:03.046" v="174" actId="20577"/>
        <pc:sldMkLst>
          <pc:docMk/>
          <pc:sldMk cId="1879790771" sldId="267"/>
        </pc:sldMkLst>
        <pc:spChg chg="mod">
          <ac:chgData name="Land, Merethe A" userId="S::merethe.a.land@grimstad.kommune.no::8e0fb40d-b81c-48fb-b788-8085e6e82bb1" providerId="AD" clId="Web-{FE967DCA-83A4-45DA-B803-2F9BA3584897}" dt="2020-05-08T10:12:05.423" v="87" actId="20577"/>
          <ac:spMkLst>
            <pc:docMk/>
            <pc:sldMk cId="1879790771" sldId="267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FE967DCA-83A4-45DA-B803-2F9BA3584897}" dt="2020-05-08T10:15:03.046" v="174" actId="20577"/>
          <ac:spMkLst>
            <pc:docMk/>
            <pc:sldMk cId="1879790771" sldId="267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FE967DCA-83A4-45DA-B803-2F9BA3584897}" dt="2020-05-08T10:13:36.125" v="166"/>
        <pc:sldMkLst>
          <pc:docMk/>
          <pc:sldMk cId="1189190982" sldId="268"/>
        </pc:sldMkLst>
      </pc:sldChg>
      <pc:sldChg chg="modSp">
        <pc:chgData name="Land, Merethe A" userId="S::merethe.a.land@grimstad.kommune.no::8e0fb40d-b81c-48fb-b788-8085e6e82bb1" providerId="AD" clId="Web-{FE967DCA-83A4-45DA-B803-2F9BA3584897}" dt="2020-05-08T10:15:15.077" v="182" actId="20577"/>
        <pc:sldMkLst>
          <pc:docMk/>
          <pc:sldMk cId="3986824572" sldId="269"/>
        </pc:sldMkLst>
        <pc:spChg chg="mod">
          <ac:chgData name="Land, Merethe A" userId="S::merethe.a.land@grimstad.kommune.no::8e0fb40d-b81c-48fb-b788-8085e6e82bb1" providerId="AD" clId="Web-{FE967DCA-83A4-45DA-B803-2F9BA3584897}" dt="2020-05-08T10:15:15.077" v="182" actId="20577"/>
          <ac:spMkLst>
            <pc:docMk/>
            <pc:sldMk cId="3986824572" sldId="269"/>
            <ac:spMk id="2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E967DCA-83A4-45DA-B803-2F9BA3584897}" dt="2020-05-08T10:15:28.983" v="192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FE967DCA-83A4-45DA-B803-2F9BA3584897}" dt="2020-05-08T10:15:28.983" v="192" actId="20577"/>
          <ac:spMkLst>
            <pc:docMk/>
            <pc:sldMk cId="235835099" sldId="270"/>
            <ac:spMk id="2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FE967DCA-83A4-45DA-B803-2F9BA3584897}" dt="2020-05-08T10:14:05.468" v="167"/>
        <pc:sldMkLst>
          <pc:docMk/>
          <pc:sldMk cId="606219606" sldId="271"/>
        </pc:sldMkLst>
      </pc:sldChg>
      <pc:sldChg chg="modSp">
        <pc:chgData name="Land, Merethe A" userId="S::merethe.a.land@grimstad.kommune.no::8e0fb40d-b81c-48fb-b788-8085e6e82bb1" providerId="AD" clId="Web-{FE967DCA-83A4-45DA-B803-2F9BA3584897}" dt="2020-05-08T10:17:53.216" v="366" actId="20577"/>
        <pc:sldMkLst>
          <pc:docMk/>
          <pc:sldMk cId="3711102209" sldId="272"/>
        </pc:sldMkLst>
        <pc:spChg chg="mod">
          <ac:chgData name="Land, Merethe A" userId="S::merethe.a.land@grimstad.kommune.no::8e0fb40d-b81c-48fb-b788-8085e6e82bb1" providerId="AD" clId="Web-{FE967DCA-83A4-45DA-B803-2F9BA3584897}" dt="2020-05-08T10:17:53.216" v="366" actId="20577"/>
          <ac:spMkLst>
            <pc:docMk/>
            <pc:sldMk cId="3711102209" sldId="272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E967DCA-83A4-45DA-B803-2F9BA3584897}" dt="2020-05-08T10:18:37.278" v="386" actId="20577"/>
        <pc:sldMkLst>
          <pc:docMk/>
          <pc:sldMk cId="1468325689" sldId="273"/>
        </pc:sldMkLst>
        <pc:spChg chg="mod">
          <ac:chgData name="Land, Merethe A" userId="S::merethe.a.land@grimstad.kommune.no::8e0fb40d-b81c-48fb-b788-8085e6e82bb1" providerId="AD" clId="Web-{FE967DCA-83A4-45DA-B803-2F9BA3584897}" dt="2020-05-08T10:18:37.278" v="386" actId="20577"/>
          <ac:spMkLst>
            <pc:docMk/>
            <pc:sldMk cId="1468325689" sldId="273"/>
            <ac:spMk id="2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E967DCA-83A4-45DA-B803-2F9BA3584897}" dt="2020-05-08T10:20:23.168" v="511" actId="20577"/>
        <pc:sldMkLst>
          <pc:docMk/>
          <pc:sldMk cId="3177609655" sldId="275"/>
        </pc:sldMkLst>
        <pc:spChg chg="mod">
          <ac:chgData name="Land, Merethe A" userId="S::merethe.a.land@grimstad.kommune.no::8e0fb40d-b81c-48fb-b788-8085e6e82bb1" providerId="AD" clId="Web-{FE967DCA-83A4-45DA-B803-2F9BA3584897}" dt="2020-05-08T10:20:23.168" v="511" actId="20577"/>
          <ac:spMkLst>
            <pc:docMk/>
            <pc:sldMk cId="3177609655" sldId="275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E967DCA-83A4-45DA-B803-2F9BA3584897}" dt="2020-05-08T10:21:24.323" v="527" actId="20577"/>
        <pc:sldMkLst>
          <pc:docMk/>
          <pc:sldMk cId="3351160748" sldId="279"/>
        </pc:sldMkLst>
        <pc:spChg chg="mod">
          <ac:chgData name="Land, Merethe A" userId="S::merethe.a.land@grimstad.kommune.no::8e0fb40d-b81c-48fb-b788-8085e6e82bb1" providerId="AD" clId="Web-{FE967DCA-83A4-45DA-B803-2F9BA3584897}" dt="2020-05-08T10:21:24.323" v="527" actId="20577"/>
          <ac:spMkLst>
            <pc:docMk/>
            <pc:sldMk cId="3351160748" sldId="279"/>
            <ac:spMk id="3" creationId="{00000000-0000-0000-0000-000000000000}"/>
          </ac:spMkLst>
        </pc:spChg>
      </pc:sldChg>
    </pc:docChg>
  </pc:docChgLst>
  <pc:docChgLst>
    <pc:chgData name="Land, Merethe A" userId="S::merethe.a.land@grimstad.kommune.no::8e0fb40d-b81c-48fb-b788-8085e6e82bb1" providerId="AD" clId="Web-{67A0993B-410F-4747-AA96-570209F22AFA}"/>
    <pc:docChg chg="delSld modSld">
      <pc:chgData name="Land, Merethe A" userId="S::merethe.a.land@grimstad.kommune.no::8e0fb40d-b81c-48fb-b788-8085e6e82bb1" providerId="AD" clId="Web-{67A0993B-410F-4747-AA96-570209F22AFA}" dt="2020-05-14T09:16:08.337" v="2001" actId="20577"/>
      <pc:docMkLst>
        <pc:docMk/>
      </pc:docMkLst>
      <pc:sldChg chg="modSp">
        <pc:chgData name="Land, Merethe A" userId="S::merethe.a.land@grimstad.kommune.no::8e0fb40d-b81c-48fb-b788-8085e6e82bb1" providerId="AD" clId="Web-{67A0993B-410F-4747-AA96-570209F22AFA}" dt="2020-05-14T09:07:07.758" v="1859" actId="20577"/>
        <pc:sldMkLst>
          <pc:docMk/>
          <pc:sldMk cId="1879790771" sldId="267"/>
        </pc:sldMkLst>
        <pc:spChg chg="mod">
          <ac:chgData name="Land, Merethe A" userId="S::merethe.a.land@grimstad.kommune.no::8e0fb40d-b81c-48fb-b788-8085e6e82bb1" providerId="AD" clId="Web-{67A0993B-410F-4747-AA96-570209F22AFA}" dt="2020-05-14T09:07:07.758" v="1859" actId="20577"/>
          <ac:spMkLst>
            <pc:docMk/>
            <pc:sldMk cId="1879790771" sldId="267"/>
            <ac:spMk id="3" creationId="{00000000-0000-0000-0000-000000000000}"/>
          </ac:spMkLst>
        </pc:spChg>
      </pc:sldChg>
      <pc:sldChg chg="addSp delSp modSp">
        <pc:chgData name="Land, Merethe A" userId="S::merethe.a.land@grimstad.kommune.no::8e0fb40d-b81c-48fb-b788-8085e6e82bb1" providerId="AD" clId="Web-{67A0993B-410F-4747-AA96-570209F22AFA}" dt="2020-05-14T09:07:19.883" v="1863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67A0993B-410F-4747-AA96-570209F22AFA}" dt="2020-05-14T08:38:16.050" v="521" actId="20577"/>
          <ac:spMkLst>
            <pc:docMk/>
            <pc:sldMk cId="235835099" sldId="270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67A0993B-410F-4747-AA96-570209F22AFA}" dt="2020-05-14T09:07:19.883" v="1863" actId="20577"/>
          <ac:spMkLst>
            <pc:docMk/>
            <pc:sldMk cId="235835099" sldId="270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67A0993B-410F-4747-AA96-570209F22AFA}" dt="2020-05-14T08:32:42.877" v="153" actId="1076"/>
          <ac:spMkLst>
            <pc:docMk/>
            <pc:sldMk cId="235835099" sldId="270"/>
            <ac:spMk id="6" creationId="{A3991ABE-E162-4EC6-A02E-6D4B0B486AF0}"/>
          </ac:spMkLst>
        </pc:spChg>
        <pc:graphicFrameChg chg="add del mod modGraphic">
          <ac:chgData name="Land, Merethe A" userId="S::merethe.a.land@grimstad.kommune.no::8e0fb40d-b81c-48fb-b788-8085e6e82bb1" providerId="AD" clId="Web-{67A0993B-410F-4747-AA96-570209F22AFA}" dt="2020-05-14T08:35:00.674" v="471"/>
          <ac:graphicFrameMkLst>
            <pc:docMk/>
            <pc:sldMk cId="235835099" sldId="270"/>
            <ac:graphicFrameMk id="5" creationId="{4FF94A3A-580C-4BFC-A1D5-2F6F48ED53CF}"/>
          </ac:graphicFrameMkLst>
        </pc:graphicFrameChg>
      </pc:sldChg>
      <pc:sldChg chg="modSp">
        <pc:chgData name="Land, Merethe A" userId="S::merethe.a.land@grimstad.kommune.no::8e0fb40d-b81c-48fb-b788-8085e6e82bb1" providerId="AD" clId="Web-{67A0993B-410F-4747-AA96-570209F22AFA}" dt="2020-05-14T09:07:34.149" v="1870" actId="20577"/>
        <pc:sldMkLst>
          <pc:docMk/>
          <pc:sldMk cId="3711102209" sldId="272"/>
        </pc:sldMkLst>
        <pc:spChg chg="mod">
          <ac:chgData name="Land, Merethe A" userId="S::merethe.a.land@grimstad.kommune.no::8e0fb40d-b81c-48fb-b788-8085e6e82bb1" providerId="AD" clId="Web-{67A0993B-410F-4747-AA96-570209F22AFA}" dt="2020-05-14T09:07:34.149" v="1870" actId="20577"/>
          <ac:spMkLst>
            <pc:docMk/>
            <pc:sldMk cId="3711102209" sldId="272"/>
            <ac:spMk id="3" creationId="{00000000-0000-0000-0000-000000000000}"/>
          </ac:spMkLst>
        </pc:spChg>
      </pc:sldChg>
      <pc:sldChg chg="addSp delSp modSp">
        <pc:chgData name="Land, Merethe A" userId="S::merethe.a.land@grimstad.kommune.no::8e0fb40d-b81c-48fb-b788-8085e6e82bb1" providerId="AD" clId="Web-{67A0993B-410F-4747-AA96-570209F22AFA}" dt="2020-05-14T09:08:00.336" v="1875" actId="14100"/>
        <pc:sldMkLst>
          <pc:docMk/>
          <pc:sldMk cId="1468325689" sldId="273"/>
        </pc:sldMkLst>
        <pc:spChg chg="mod">
          <ac:chgData name="Land, Merethe A" userId="S::merethe.a.land@grimstad.kommune.no::8e0fb40d-b81c-48fb-b788-8085e6e82bb1" providerId="AD" clId="Web-{67A0993B-410F-4747-AA96-570209F22AFA}" dt="2020-05-14T08:40:01.331" v="531" actId="20577"/>
          <ac:spMkLst>
            <pc:docMk/>
            <pc:sldMk cId="1468325689" sldId="273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67A0993B-410F-4747-AA96-570209F22AFA}" dt="2020-05-14T09:08:00.336" v="1875" actId="14100"/>
          <ac:spMkLst>
            <pc:docMk/>
            <pc:sldMk cId="1468325689" sldId="273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67A0993B-410F-4747-AA96-570209F22AFA}" dt="2020-05-14T08:56:17.740" v="1260" actId="1076"/>
          <ac:spMkLst>
            <pc:docMk/>
            <pc:sldMk cId="1468325689" sldId="273"/>
            <ac:spMk id="6" creationId="{BD278169-A530-472B-BB90-1AD03F88754D}"/>
          </ac:spMkLst>
        </pc:spChg>
        <pc:graphicFrameChg chg="add del mod modGraphic">
          <ac:chgData name="Land, Merethe A" userId="S::merethe.a.land@grimstad.kommune.no::8e0fb40d-b81c-48fb-b788-8085e6e82bb1" providerId="AD" clId="Web-{67A0993B-410F-4747-AA96-570209F22AFA}" dt="2020-05-14T08:59:40.741" v="1602"/>
          <ac:graphicFrameMkLst>
            <pc:docMk/>
            <pc:sldMk cId="1468325689" sldId="273"/>
            <ac:graphicFrameMk id="5" creationId="{9EC975B4-F858-4EBE-AFD0-95DE51D521B3}"/>
          </ac:graphicFrameMkLst>
        </pc:graphicFrameChg>
      </pc:sldChg>
      <pc:sldChg chg="modSp">
        <pc:chgData name="Land, Merethe A" userId="S::merethe.a.land@grimstad.kommune.no::8e0fb40d-b81c-48fb-b788-8085e6e82bb1" providerId="AD" clId="Web-{67A0993B-410F-4747-AA96-570209F22AFA}" dt="2020-05-14T09:12:02.087" v="1880" actId="20577"/>
        <pc:sldMkLst>
          <pc:docMk/>
          <pc:sldMk cId="3351160748" sldId="279"/>
        </pc:sldMkLst>
        <pc:spChg chg="mod">
          <ac:chgData name="Land, Merethe A" userId="S::merethe.a.land@grimstad.kommune.no::8e0fb40d-b81c-48fb-b788-8085e6e82bb1" providerId="AD" clId="Web-{67A0993B-410F-4747-AA96-570209F22AFA}" dt="2020-05-14T09:12:02.087" v="1880" actId="20577"/>
          <ac:spMkLst>
            <pc:docMk/>
            <pc:sldMk cId="3351160748" sldId="279"/>
            <ac:spMk id="3" creationId="{00000000-0000-0000-0000-000000000000}"/>
          </ac:spMkLst>
        </pc:spChg>
        <pc:picChg chg="mod">
          <ac:chgData name="Land, Merethe A" userId="S::merethe.a.land@grimstad.kommune.no::8e0fb40d-b81c-48fb-b788-8085e6e82bb1" providerId="AD" clId="Web-{67A0993B-410F-4747-AA96-570209F22AFA}" dt="2020-05-14T08:46:45.411" v="939" actId="14100"/>
          <ac:picMkLst>
            <pc:docMk/>
            <pc:sldMk cId="3351160748" sldId="279"/>
            <ac:picMk id="6146" creationId="{00000000-0000-0000-0000-000000000000}"/>
          </ac:picMkLst>
        </pc:picChg>
      </pc:sldChg>
      <pc:sldChg chg="modSp del">
        <pc:chgData name="Land, Merethe A" userId="S::merethe.a.land@grimstad.kommune.no::8e0fb40d-b81c-48fb-b788-8085e6e82bb1" providerId="AD" clId="Web-{67A0993B-410F-4747-AA96-570209F22AFA}" dt="2020-05-14T09:02:27.757" v="1839"/>
        <pc:sldMkLst>
          <pc:docMk/>
          <pc:sldMk cId="2660898675" sldId="280"/>
        </pc:sldMkLst>
        <pc:spChg chg="mod">
          <ac:chgData name="Land, Merethe A" userId="S::merethe.a.land@grimstad.kommune.no::8e0fb40d-b81c-48fb-b788-8085e6e82bb1" providerId="AD" clId="Web-{67A0993B-410F-4747-AA96-570209F22AFA}" dt="2020-05-14T08:52:35.099" v="1104" actId="20577"/>
          <ac:spMkLst>
            <pc:docMk/>
            <pc:sldMk cId="2660898675" sldId="28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67A0993B-410F-4747-AA96-570209F22AFA}" dt="2020-05-14T09:13:23.993" v="1979" actId="20577"/>
        <pc:sldMkLst>
          <pc:docMk/>
          <pc:sldMk cId="1573697800" sldId="281"/>
        </pc:sldMkLst>
        <pc:spChg chg="mod">
          <ac:chgData name="Land, Merethe A" userId="S::merethe.a.land@grimstad.kommune.no::8e0fb40d-b81c-48fb-b788-8085e6e82bb1" providerId="AD" clId="Web-{67A0993B-410F-4747-AA96-570209F22AFA}" dt="2020-05-14T09:13:23.993" v="1979" actId="20577"/>
          <ac:spMkLst>
            <pc:docMk/>
            <pc:sldMk cId="1573697800" sldId="281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67A0993B-410F-4747-AA96-570209F22AFA}" dt="2020-05-14T09:13:18.759" v="1977" actId="20577"/>
          <ac:spMkLst>
            <pc:docMk/>
            <pc:sldMk cId="1573697800" sldId="281"/>
            <ac:spMk id="3" creationId="{00000000-0000-0000-0000-000000000000}"/>
          </ac:spMkLst>
        </pc:spChg>
      </pc:sldChg>
      <pc:sldChg chg="delSp modSp">
        <pc:chgData name="Land, Merethe A" userId="S::merethe.a.land@grimstad.kommune.no::8e0fb40d-b81c-48fb-b788-8085e6e82bb1" providerId="AD" clId="Web-{67A0993B-410F-4747-AA96-570209F22AFA}" dt="2020-05-14T09:16:08.337" v="2000" actId="20577"/>
        <pc:sldMkLst>
          <pc:docMk/>
          <pc:sldMk cId="4101065692" sldId="282"/>
        </pc:sldMkLst>
        <pc:spChg chg="mod">
          <ac:chgData name="Land, Merethe A" userId="S::merethe.a.land@grimstad.kommune.no::8e0fb40d-b81c-48fb-b788-8085e6e82bb1" providerId="AD" clId="Web-{67A0993B-410F-4747-AA96-570209F22AFA}" dt="2020-05-14T09:16:08.337" v="2000" actId="20577"/>
          <ac:spMkLst>
            <pc:docMk/>
            <pc:sldMk cId="4101065692" sldId="282"/>
            <ac:spMk id="2" creationId="{00000000-0000-0000-0000-000000000000}"/>
          </ac:spMkLst>
        </pc:spChg>
        <pc:picChg chg="del">
          <ac:chgData name="Land, Merethe A" userId="S::merethe.a.land@grimstad.kommune.no::8e0fb40d-b81c-48fb-b788-8085e6e82bb1" providerId="AD" clId="Web-{67A0993B-410F-4747-AA96-570209F22AFA}" dt="2020-05-14T09:15:57.416" v="1982"/>
          <ac:picMkLst>
            <pc:docMk/>
            <pc:sldMk cId="4101065692" sldId="282"/>
            <ac:picMk id="7170" creationId="{00000000-0000-0000-0000-000000000000}"/>
          </ac:picMkLst>
        </pc:picChg>
      </pc:sldChg>
    </pc:docChg>
  </pc:docChgLst>
  <pc:docChgLst>
    <pc:chgData name="Land, Merethe A" userId="S::merethe.a.land@grimstad.kommune.no::8e0fb40d-b81c-48fb-b788-8085e6e82bb1" providerId="AD" clId="Web-{269C0E66-F1A1-428E-94E8-EE6E9C65250E}"/>
    <pc:docChg chg="delSld modSld">
      <pc:chgData name="Land, Merethe A" userId="S::merethe.a.land@grimstad.kommune.no::8e0fb40d-b81c-48fb-b788-8085e6e82bb1" providerId="AD" clId="Web-{269C0E66-F1A1-428E-94E8-EE6E9C65250E}" dt="2020-05-08T11:59:49.333" v="841" actId="14100"/>
      <pc:docMkLst>
        <pc:docMk/>
      </pc:docMkLst>
      <pc:sldChg chg="modSp">
        <pc:chgData name="Land, Merethe A" userId="S::merethe.a.land@grimstad.kommune.no::8e0fb40d-b81c-48fb-b788-8085e6e82bb1" providerId="AD" clId="Web-{269C0E66-F1A1-428E-94E8-EE6E9C65250E}" dt="2020-05-08T11:58:56.411" v="805" actId="14100"/>
        <pc:sldMkLst>
          <pc:docMk/>
          <pc:sldMk cId="3958020535" sldId="256"/>
        </pc:sldMkLst>
        <pc:spChg chg="mod">
          <ac:chgData name="Land, Merethe A" userId="S::merethe.a.land@grimstad.kommune.no::8e0fb40d-b81c-48fb-b788-8085e6e82bb1" providerId="AD" clId="Web-{269C0E66-F1A1-428E-94E8-EE6E9C65250E}" dt="2020-05-08T11:58:56.411" v="805" actId="14100"/>
          <ac:spMkLst>
            <pc:docMk/>
            <pc:sldMk cId="3958020535" sldId="256"/>
            <ac:spMk id="6" creationId="{060772F3-6361-443C-858E-6551598E22C6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09:50.945" v="24" actId="20577"/>
        <pc:sldMkLst>
          <pc:docMk/>
          <pc:sldMk cId="1879790771" sldId="267"/>
        </pc:sldMkLst>
        <pc:spChg chg="mod">
          <ac:chgData name="Land, Merethe A" userId="S::merethe.a.land@grimstad.kommune.no::8e0fb40d-b81c-48fb-b788-8085e6e82bb1" providerId="AD" clId="Web-{269C0E66-F1A1-428E-94E8-EE6E9C65250E}" dt="2020-05-08T11:09:50.945" v="24" actId="20577"/>
          <ac:spMkLst>
            <pc:docMk/>
            <pc:sldMk cId="1879790771" sldId="267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269C0E66-F1A1-428E-94E8-EE6E9C65250E}" dt="2020-05-08T11:10:13.695" v="26"/>
        <pc:sldMkLst>
          <pc:docMk/>
          <pc:sldMk cId="3986824572" sldId="269"/>
        </pc:sldMkLst>
      </pc:sldChg>
      <pc:sldChg chg="modSp">
        <pc:chgData name="Land, Merethe A" userId="S::merethe.a.land@grimstad.kommune.no::8e0fb40d-b81c-48fb-b788-8085e6e82bb1" providerId="AD" clId="Web-{269C0E66-F1A1-428E-94E8-EE6E9C65250E}" dt="2020-05-08T11:59:36.396" v="836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269C0E66-F1A1-428E-94E8-EE6E9C65250E}" dt="2020-05-08T11:59:36.396" v="836" actId="20577"/>
          <ac:spMkLst>
            <pc:docMk/>
            <pc:sldMk cId="235835099" sldId="27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59:49.333" v="841" actId="14100"/>
        <pc:sldMkLst>
          <pc:docMk/>
          <pc:sldMk cId="3711102209" sldId="272"/>
        </pc:sldMkLst>
        <pc:spChg chg="mod">
          <ac:chgData name="Land, Merethe A" userId="S::merethe.a.land@grimstad.kommune.no::8e0fb40d-b81c-48fb-b788-8085e6e82bb1" providerId="AD" clId="Web-{269C0E66-F1A1-428E-94E8-EE6E9C65250E}" dt="2020-05-08T11:59:49.333" v="841" actId="14100"/>
          <ac:spMkLst>
            <pc:docMk/>
            <pc:sldMk cId="3711102209" sldId="272"/>
            <ac:spMk id="7" creationId="{D86A6ADE-0F5B-4CC8-AFDF-B917CFAB6B04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14:06.933" v="185" actId="20577"/>
        <pc:sldMkLst>
          <pc:docMk/>
          <pc:sldMk cId="1468325689" sldId="273"/>
        </pc:sldMkLst>
        <pc:spChg chg="mod">
          <ac:chgData name="Land, Merethe A" userId="S::merethe.a.land@grimstad.kommune.no::8e0fb40d-b81c-48fb-b788-8085e6e82bb1" providerId="AD" clId="Web-{269C0E66-F1A1-428E-94E8-EE6E9C65250E}" dt="2020-05-08T11:14:06.933" v="185" actId="20577"/>
          <ac:spMkLst>
            <pc:docMk/>
            <pc:sldMk cId="1468325689" sldId="273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269C0E66-F1A1-428E-94E8-EE6E9C65250E}" dt="2020-05-08T11:14:31.808" v="187"/>
        <pc:sldMkLst>
          <pc:docMk/>
          <pc:sldMk cId="942364374" sldId="274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14:36.168" v="188"/>
        <pc:sldMkLst>
          <pc:docMk/>
          <pc:sldMk cId="3177609655" sldId="275"/>
        </pc:sldMkLst>
      </pc:sldChg>
      <pc:sldChg chg="modSp">
        <pc:chgData name="Land, Merethe A" userId="S::merethe.a.land@grimstad.kommune.no::8e0fb40d-b81c-48fb-b788-8085e6e82bb1" providerId="AD" clId="Web-{269C0E66-F1A1-428E-94E8-EE6E9C65250E}" dt="2020-05-08T11:17:14.295" v="262" actId="20577"/>
        <pc:sldMkLst>
          <pc:docMk/>
          <pc:sldMk cId="3351160748" sldId="279"/>
        </pc:sldMkLst>
        <pc:spChg chg="mod">
          <ac:chgData name="Land, Merethe A" userId="S::merethe.a.land@grimstad.kommune.no::8e0fb40d-b81c-48fb-b788-8085e6e82bb1" providerId="AD" clId="Web-{269C0E66-F1A1-428E-94E8-EE6E9C65250E}" dt="2020-05-08T11:17:14.295" v="262" actId="20577"/>
          <ac:spMkLst>
            <pc:docMk/>
            <pc:sldMk cId="3351160748" sldId="279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21:28.440" v="409" actId="20577"/>
        <pc:sldMkLst>
          <pc:docMk/>
          <pc:sldMk cId="2660898675" sldId="280"/>
        </pc:sldMkLst>
        <pc:spChg chg="mod">
          <ac:chgData name="Land, Merethe A" userId="S::merethe.a.land@grimstad.kommune.no::8e0fb40d-b81c-48fb-b788-8085e6e82bb1" providerId="AD" clId="Web-{269C0E66-F1A1-428E-94E8-EE6E9C65250E}" dt="2020-05-08T11:18:39.109" v="301" actId="20577"/>
          <ac:spMkLst>
            <pc:docMk/>
            <pc:sldMk cId="2660898675" sldId="280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269C0E66-F1A1-428E-94E8-EE6E9C65250E}" dt="2020-05-08T11:21:28.440" v="409" actId="20577"/>
          <ac:spMkLst>
            <pc:docMk/>
            <pc:sldMk cId="2660898675" sldId="28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21:59.409" v="415" actId="20577"/>
        <pc:sldMkLst>
          <pc:docMk/>
          <pc:sldMk cId="1573697800" sldId="281"/>
        </pc:sldMkLst>
        <pc:spChg chg="mod">
          <ac:chgData name="Land, Merethe A" userId="S::merethe.a.land@grimstad.kommune.no::8e0fb40d-b81c-48fb-b788-8085e6e82bb1" providerId="AD" clId="Web-{269C0E66-F1A1-428E-94E8-EE6E9C65250E}" dt="2020-05-08T11:16:12.982" v="209" actId="20577"/>
          <ac:spMkLst>
            <pc:docMk/>
            <pc:sldMk cId="1573697800" sldId="281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269C0E66-F1A1-428E-94E8-EE6E9C65250E}" dt="2020-05-08T11:21:59.409" v="415" actId="20577"/>
          <ac:spMkLst>
            <pc:docMk/>
            <pc:sldMk cId="1573697800" sldId="281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269C0E66-F1A1-428E-94E8-EE6E9C65250E}" dt="2020-05-08T11:52:31.030" v="532" actId="20577"/>
        <pc:sldMkLst>
          <pc:docMk/>
          <pc:sldMk cId="2108190791" sldId="283"/>
        </pc:sldMkLst>
        <pc:spChg chg="mod">
          <ac:chgData name="Land, Merethe A" userId="S::merethe.a.land@grimstad.kommune.no::8e0fb40d-b81c-48fb-b788-8085e6e82bb1" providerId="AD" clId="Web-{269C0E66-F1A1-428E-94E8-EE6E9C65250E}" dt="2020-05-08T11:52:31.030" v="532" actId="20577"/>
          <ac:spMkLst>
            <pc:docMk/>
            <pc:sldMk cId="2108190791" sldId="283"/>
            <ac:spMk id="3" creationId="{00000000-0000-0000-0000-000000000000}"/>
          </ac:spMkLst>
        </pc:spChg>
      </pc:sldChg>
      <pc:sldChg chg="addSp modSp">
        <pc:chgData name="Land, Merethe A" userId="S::merethe.a.land@grimstad.kommune.no::8e0fb40d-b81c-48fb-b788-8085e6e82bb1" providerId="AD" clId="Web-{269C0E66-F1A1-428E-94E8-EE6E9C65250E}" dt="2020-05-08T11:58:00.926" v="799" actId="14100"/>
        <pc:sldMkLst>
          <pc:docMk/>
          <pc:sldMk cId="2574342052" sldId="284"/>
        </pc:sldMkLst>
        <pc:spChg chg="mod">
          <ac:chgData name="Land, Merethe A" userId="S::merethe.a.land@grimstad.kommune.no::8e0fb40d-b81c-48fb-b788-8085e6e82bb1" providerId="AD" clId="Web-{269C0E66-F1A1-428E-94E8-EE6E9C65250E}" dt="2020-05-08T11:54:27.157" v="779" actId="20577"/>
          <ac:spMkLst>
            <pc:docMk/>
            <pc:sldMk cId="2574342052" sldId="284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269C0E66-F1A1-428E-94E8-EE6E9C65250E}" dt="2020-05-08T11:57:58.472" v="798" actId="1076"/>
          <ac:spMkLst>
            <pc:docMk/>
            <pc:sldMk cId="2574342052" sldId="284"/>
            <ac:spMk id="5" creationId="{47AC536A-7F61-4C30-95DE-35A3EF946B61}"/>
          </ac:spMkLst>
        </pc:spChg>
        <pc:picChg chg="add mod">
          <ac:chgData name="Land, Merethe A" userId="S::merethe.a.land@grimstad.kommune.no::8e0fb40d-b81c-48fb-b788-8085e6e82bb1" providerId="AD" clId="Web-{269C0E66-F1A1-428E-94E8-EE6E9C65250E}" dt="2020-05-08T11:58:00.926" v="799" actId="14100"/>
          <ac:picMkLst>
            <pc:docMk/>
            <pc:sldMk cId="2574342052" sldId="284"/>
            <ac:picMk id="2" creationId="{92F05F79-0BA1-4D00-894F-31F748A84DCA}"/>
          </ac:picMkLst>
        </pc:picChg>
      </pc:sldChg>
      <pc:sldChg chg="del">
        <pc:chgData name="Land, Merethe A" userId="S::merethe.a.land@grimstad.kommune.no::8e0fb40d-b81c-48fb-b788-8085e6e82bb1" providerId="AD" clId="Web-{269C0E66-F1A1-428E-94E8-EE6E9C65250E}" dt="2020-05-08T11:54:31.672" v="781"/>
        <pc:sldMkLst>
          <pc:docMk/>
          <pc:sldMk cId="995640201" sldId="285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4:44.641" v="782"/>
        <pc:sldMkLst>
          <pc:docMk/>
          <pc:sldMk cId="267636532" sldId="286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4:52.829" v="784"/>
        <pc:sldMkLst>
          <pc:docMk/>
          <pc:sldMk cId="622670525" sldId="287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4:47.673" v="783"/>
        <pc:sldMkLst>
          <pc:docMk/>
          <pc:sldMk cId="1354546028" sldId="288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8:23.317" v="800"/>
        <pc:sldMkLst>
          <pc:docMk/>
          <pc:sldMk cId="1542111726" sldId="289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8:25.660" v="801"/>
        <pc:sldMkLst>
          <pc:docMk/>
          <pc:sldMk cId="1721541283" sldId="290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8:29.113" v="802"/>
        <pc:sldMkLst>
          <pc:docMk/>
          <pc:sldMk cId="1701892930" sldId="291"/>
        </pc:sldMkLst>
      </pc:sldChg>
      <pc:sldChg chg="del">
        <pc:chgData name="Land, Merethe A" userId="S::merethe.a.land@grimstad.kommune.no::8e0fb40d-b81c-48fb-b788-8085e6e82bb1" providerId="AD" clId="Web-{269C0E66-F1A1-428E-94E8-EE6E9C65250E}" dt="2020-05-08T11:58:32.285" v="803"/>
        <pc:sldMkLst>
          <pc:docMk/>
          <pc:sldMk cId="831144166" sldId="292"/>
        </pc:sldMkLst>
      </pc:sldChg>
    </pc:docChg>
  </pc:docChgLst>
  <pc:docChgLst>
    <pc:chgData name="Land, Merethe A" userId="S::merethe.a.land@grimstad.kommune.no::8e0fb40d-b81c-48fb-b788-8085e6e82bb1" providerId="AD" clId="Web-{2AF5C79A-A29C-41EF-A529-1FF3DA303052}"/>
    <pc:docChg chg="modSld">
      <pc:chgData name="Land, Merethe A" userId="S::merethe.a.land@grimstad.kommune.no::8e0fb40d-b81c-48fb-b788-8085e6e82bb1" providerId="AD" clId="Web-{2AF5C79A-A29C-41EF-A529-1FF3DA303052}" dt="2020-05-14T07:09:40.679" v="37" actId="20577"/>
      <pc:docMkLst>
        <pc:docMk/>
      </pc:docMkLst>
      <pc:sldChg chg="modSp">
        <pc:chgData name="Land, Merethe A" userId="S::merethe.a.land@grimstad.kommune.no::8e0fb40d-b81c-48fb-b788-8085e6e82bb1" providerId="AD" clId="Web-{2AF5C79A-A29C-41EF-A529-1FF3DA303052}" dt="2020-05-14T07:09:40.679" v="36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2AF5C79A-A29C-41EF-A529-1FF3DA303052}" dt="2020-05-14T07:09:40.679" v="36" actId="20577"/>
          <ac:spMkLst>
            <pc:docMk/>
            <pc:sldMk cId="235835099" sldId="270"/>
            <ac:spMk id="3" creationId="{00000000-0000-0000-0000-000000000000}"/>
          </ac:spMkLst>
        </pc:spChg>
      </pc:sldChg>
    </pc:docChg>
  </pc:docChgLst>
  <pc:docChgLst>
    <pc:chgData name="Land, Merethe A" userId="S::merethe.a.land@grimstad.kommune.no::8e0fb40d-b81c-48fb-b788-8085e6e82bb1" providerId="AD" clId="Web-{39F22B02-8550-454F-920D-D62AFD0DA2A7}"/>
    <pc:docChg chg="modSld">
      <pc:chgData name="Land, Merethe A" userId="S::merethe.a.land@grimstad.kommune.no::8e0fb40d-b81c-48fb-b788-8085e6e82bb1" providerId="AD" clId="Web-{39F22B02-8550-454F-920D-D62AFD0DA2A7}" dt="2020-05-05T10:59:04.550" v="86" actId="1076"/>
      <pc:docMkLst>
        <pc:docMk/>
      </pc:docMkLst>
      <pc:sldChg chg="modSp">
        <pc:chgData name="Land, Merethe A" userId="S::merethe.a.land@grimstad.kommune.no::8e0fb40d-b81c-48fb-b788-8085e6e82bb1" providerId="AD" clId="Web-{39F22B02-8550-454F-920D-D62AFD0DA2A7}" dt="2020-05-05T10:56:44.548" v="8" actId="20577"/>
        <pc:sldMkLst>
          <pc:docMk/>
          <pc:sldMk cId="3958020535" sldId="256"/>
        </pc:sldMkLst>
        <pc:spChg chg="mod">
          <ac:chgData name="Land, Merethe A" userId="S::merethe.a.land@grimstad.kommune.no::8e0fb40d-b81c-48fb-b788-8085e6e82bb1" providerId="AD" clId="Web-{39F22B02-8550-454F-920D-D62AFD0DA2A7}" dt="2020-05-05T10:56:44.548" v="8" actId="20577"/>
          <ac:spMkLst>
            <pc:docMk/>
            <pc:sldMk cId="3958020535" sldId="256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39F22B02-8550-454F-920D-D62AFD0DA2A7}" dt="2020-05-05T10:57:15.798" v="13" actId="20577"/>
        <pc:sldMkLst>
          <pc:docMk/>
          <pc:sldMk cId="3787960853" sldId="257"/>
        </pc:sldMkLst>
        <pc:spChg chg="mod">
          <ac:chgData name="Land, Merethe A" userId="S::merethe.a.land@grimstad.kommune.no::8e0fb40d-b81c-48fb-b788-8085e6e82bb1" providerId="AD" clId="Web-{39F22B02-8550-454F-920D-D62AFD0DA2A7}" dt="2020-05-05T10:57:15.798" v="13" actId="20577"/>
          <ac:spMkLst>
            <pc:docMk/>
            <pc:sldMk cId="3787960853" sldId="257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39F22B02-8550-454F-920D-D62AFD0DA2A7}" dt="2020-05-05T10:57:57.924" v="58" actId="20577"/>
        <pc:sldMkLst>
          <pc:docMk/>
          <pc:sldMk cId="2158281724" sldId="258"/>
        </pc:sldMkLst>
        <pc:spChg chg="mod">
          <ac:chgData name="Land, Merethe A" userId="S::merethe.a.land@grimstad.kommune.no::8e0fb40d-b81c-48fb-b788-8085e6e82bb1" providerId="AD" clId="Web-{39F22B02-8550-454F-920D-D62AFD0DA2A7}" dt="2020-05-05T10:57:57.924" v="58" actId="20577"/>
          <ac:spMkLst>
            <pc:docMk/>
            <pc:sldMk cId="2158281724" sldId="258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39F22B02-8550-454F-920D-D62AFD0DA2A7}" dt="2020-05-05T10:58:27.518" v="82" actId="20577"/>
        <pc:sldMkLst>
          <pc:docMk/>
          <pc:sldMk cId="3292061076" sldId="259"/>
        </pc:sldMkLst>
        <pc:spChg chg="mod">
          <ac:chgData name="Land, Merethe A" userId="S::merethe.a.land@grimstad.kommune.no::8e0fb40d-b81c-48fb-b788-8085e6e82bb1" providerId="AD" clId="Web-{39F22B02-8550-454F-920D-D62AFD0DA2A7}" dt="2020-05-05T10:58:27.518" v="82" actId="20577"/>
          <ac:spMkLst>
            <pc:docMk/>
            <pc:sldMk cId="3292061076" sldId="259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39F22B02-8550-454F-920D-D62AFD0DA2A7}" dt="2020-05-05T10:59:04.550" v="86" actId="1076"/>
        <pc:sldMkLst>
          <pc:docMk/>
          <pc:sldMk cId="2544804058" sldId="266"/>
        </pc:sldMkLst>
        <pc:picChg chg="mod">
          <ac:chgData name="Land, Merethe A" userId="S::merethe.a.land@grimstad.kommune.no::8e0fb40d-b81c-48fb-b788-8085e6e82bb1" providerId="AD" clId="Web-{39F22B02-8550-454F-920D-D62AFD0DA2A7}" dt="2020-05-05T10:59:04.550" v="86" actId="1076"/>
          <ac:picMkLst>
            <pc:docMk/>
            <pc:sldMk cId="2544804058" sldId="266"/>
            <ac:picMk id="4" creationId="{00000000-0000-0000-0000-000000000000}"/>
          </ac:picMkLst>
        </pc:picChg>
      </pc:sldChg>
    </pc:docChg>
  </pc:docChgLst>
  <pc:docChgLst>
    <pc:chgData name="Land, Merethe A" userId="S::merethe.a.land@grimstad.kommune.no::8e0fb40d-b81c-48fb-b788-8085e6e82bb1" providerId="AD" clId="Web-{D7A76E99-D2C3-45A7-A2CD-2B32C7CA9C9E}"/>
    <pc:docChg chg="delSld modSld">
      <pc:chgData name="Land, Merethe A" userId="S::merethe.a.land@grimstad.kommune.no::8e0fb40d-b81c-48fb-b788-8085e6e82bb1" providerId="AD" clId="Web-{D7A76E99-D2C3-45A7-A2CD-2B32C7CA9C9E}" dt="2020-05-08T10:40:50.586" v="327" actId="20577"/>
      <pc:docMkLst>
        <pc:docMk/>
      </pc:docMkLst>
      <pc:sldChg chg="modSp">
        <pc:chgData name="Land, Merethe A" userId="S::merethe.a.land@grimstad.kommune.no::8e0fb40d-b81c-48fb-b788-8085e6e82bb1" providerId="AD" clId="Web-{D7A76E99-D2C3-45A7-A2CD-2B32C7CA9C9E}" dt="2020-05-08T10:28:02.599" v="1" actId="1076"/>
        <pc:sldMkLst>
          <pc:docMk/>
          <pc:sldMk cId="3958020535" sldId="256"/>
        </pc:sldMkLst>
        <pc:spChg chg="mod">
          <ac:chgData name="Land, Merethe A" userId="S::merethe.a.land@grimstad.kommune.no::8e0fb40d-b81c-48fb-b788-8085e6e82bb1" providerId="AD" clId="Web-{D7A76E99-D2C3-45A7-A2CD-2B32C7CA9C9E}" dt="2020-05-08T10:27:58.396" v="0" actId="1076"/>
          <ac:spMkLst>
            <pc:docMk/>
            <pc:sldMk cId="3958020535" sldId="256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D7A76E99-D2C3-45A7-A2CD-2B32C7CA9C9E}" dt="2020-05-08T10:28:02.599" v="1" actId="1076"/>
          <ac:spMkLst>
            <pc:docMk/>
            <pc:sldMk cId="3958020535" sldId="256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D7A76E99-D2C3-45A7-A2CD-2B32C7CA9C9E}" dt="2020-05-08T10:28:39.634" v="2"/>
        <pc:sldMkLst>
          <pc:docMk/>
          <pc:sldMk cId="3787960853" sldId="257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8:44.368" v="3"/>
        <pc:sldMkLst>
          <pc:docMk/>
          <pc:sldMk cId="3292061076" sldId="259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8:55.197" v="5"/>
        <pc:sldMkLst>
          <pc:docMk/>
          <pc:sldMk cId="2465816840" sldId="260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8:57.823" v="6"/>
        <pc:sldMkLst>
          <pc:docMk/>
          <pc:sldMk cId="1033497257" sldId="261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9:00.745" v="7"/>
        <pc:sldMkLst>
          <pc:docMk/>
          <pc:sldMk cId="2309909491" sldId="262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9:03.104" v="8"/>
        <pc:sldMkLst>
          <pc:docMk/>
          <pc:sldMk cId="2057224606" sldId="263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9:05.886" v="9"/>
        <pc:sldMkLst>
          <pc:docMk/>
          <pc:sldMk cId="3219303513" sldId="264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9:10.667" v="10"/>
        <pc:sldMkLst>
          <pc:docMk/>
          <pc:sldMk cId="3433448967" sldId="265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9:14.808" v="11"/>
        <pc:sldMkLst>
          <pc:docMk/>
          <pc:sldMk cId="2544804058" sldId="266"/>
        </pc:sldMkLst>
      </pc:sldChg>
      <pc:sldChg chg="modSp">
        <pc:chgData name="Land, Merethe A" userId="S::merethe.a.land@grimstad.kommune.no::8e0fb40d-b81c-48fb-b788-8085e6e82bb1" providerId="AD" clId="Web-{D7A76E99-D2C3-45A7-A2CD-2B32C7CA9C9E}" dt="2020-05-08T10:29:41.139" v="22" actId="20577"/>
        <pc:sldMkLst>
          <pc:docMk/>
          <pc:sldMk cId="1879790771" sldId="267"/>
        </pc:sldMkLst>
        <pc:spChg chg="mod">
          <ac:chgData name="Land, Merethe A" userId="S::merethe.a.land@grimstad.kommune.no::8e0fb40d-b81c-48fb-b788-8085e6e82bb1" providerId="AD" clId="Web-{D7A76E99-D2C3-45A7-A2CD-2B32C7CA9C9E}" dt="2020-05-08T10:29:28.450" v="16" actId="20577"/>
          <ac:spMkLst>
            <pc:docMk/>
            <pc:sldMk cId="1879790771" sldId="267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D7A76E99-D2C3-45A7-A2CD-2B32C7CA9C9E}" dt="2020-05-08T10:29:41.139" v="22" actId="20577"/>
          <ac:spMkLst>
            <pc:docMk/>
            <pc:sldMk cId="1879790771" sldId="267"/>
            <ac:spMk id="3" creationId="{00000000-0000-0000-0000-000000000000}"/>
          </ac:spMkLst>
        </pc:spChg>
      </pc:sldChg>
      <pc:sldChg chg="addSp delSp modSp">
        <pc:chgData name="Land, Merethe A" userId="S::merethe.a.land@grimstad.kommune.no::8e0fb40d-b81c-48fb-b788-8085e6e82bb1" providerId="AD" clId="Web-{D7A76E99-D2C3-45A7-A2CD-2B32C7CA9C9E}" dt="2020-05-08T10:35:32.137" v="43" actId="20577"/>
        <pc:sldMkLst>
          <pc:docMk/>
          <pc:sldMk cId="3711102209" sldId="272"/>
        </pc:sldMkLst>
        <pc:spChg chg="mod">
          <ac:chgData name="Land, Merethe A" userId="S::merethe.a.land@grimstad.kommune.no::8e0fb40d-b81c-48fb-b788-8085e6e82bb1" providerId="AD" clId="Web-{D7A76E99-D2C3-45A7-A2CD-2B32C7CA9C9E}" dt="2020-05-08T10:35:32.137" v="43" actId="20577"/>
          <ac:spMkLst>
            <pc:docMk/>
            <pc:sldMk cId="3711102209" sldId="272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D7A76E99-D2C3-45A7-A2CD-2B32C7CA9C9E}" dt="2020-05-08T10:34:49.274" v="33" actId="14100"/>
          <ac:spMkLst>
            <pc:docMk/>
            <pc:sldMk cId="3711102209" sldId="272"/>
            <ac:spMk id="7" creationId="{D86A6ADE-0F5B-4CC8-AFDF-B917CFAB6B04}"/>
          </ac:spMkLst>
        </pc:spChg>
        <pc:picChg chg="add del mod">
          <ac:chgData name="Land, Merethe A" userId="S::merethe.a.land@grimstad.kommune.no::8e0fb40d-b81c-48fb-b788-8085e6e82bb1" providerId="AD" clId="Web-{D7A76E99-D2C3-45A7-A2CD-2B32C7CA9C9E}" dt="2020-05-08T10:32:13.277" v="26"/>
          <ac:picMkLst>
            <pc:docMk/>
            <pc:sldMk cId="3711102209" sldId="272"/>
            <ac:picMk id="2" creationId="{61734688-EC92-4BE8-94D8-2CC47C83DDB4}"/>
          </ac:picMkLst>
        </pc:picChg>
        <pc:picChg chg="add mod">
          <ac:chgData name="Land, Merethe A" userId="S::merethe.a.land@grimstad.kommune.no::8e0fb40d-b81c-48fb-b788-8085e6e82bb1" providerId="AD" clId="Web-{D7A76E99-D2C3-45A7-A2CD-2B32C7CA9C9E}" dt="2020-05-08T10:34:49.290" v="34" actId="14100"/>
          <ac:picMkLst>
            <pc:docMk/>
            <pc:sldMk cId="3711102209" sldId="272"/>
            <ac:picMk id="5" creationId="{44D96570-972E-4EBA-ADAC-0478040C7BED}"/>
          </ac:picMkLst>
        </pc:picChg>
        <pc:picChg chg="del">
          <ac:chgData name="Land, Merethe A" userId="S::merethe.a.land@grimstad.kommune.no::8e0fb40d-b81c-48fb-b788-8085e6e82bb1" providerId="AD" clId="Web-{D7A76E99-D2C3-45A7-A2CD-2B32C7CA9C9E}" dt="2020-05-08T10:30:00.547" v="24"/>
          <ac:picMkLst>
            <pc:docMk/>
            <pc:sldMk cId="3711102209" sldId="272"/>
            <ac:picMk id="5124" creationId="{00000000-0000-0000-0000-000000000000}"/>
          </ac:picMkLst>
        </pc:picChg>
      </pc:sldChg>
      <pc:sldChg chg="modSp">
        <pc:chgData name="Land, Merethe A" userId="S::merethe.a.land@grimstad.kommune.no::8e0fb40d-b81c-48fb-b788-8085e6e82bb1" providerId="AD" clId="Web-{D7A76E99-D2C3-45A7-A2CD-2B32C7CA9C9E}" dt="2020-05-08T10:39:03.967" v="224" actId="20577"/>
        <pc:sldMkLst>
          <pc:docMk/>
          <pc:sldMk cId="942364374" sldId="274"/>
        </pc:sldMkLst>
        <pc:spChg chg="mod">
          <ac:chgData name="Land, Merethe A" userId="S::merethe.a.land@grimstad.kommune.no::8e0fb40d-b81c-48fb-b788-8085e6e82bb1" providerId="AD" clId="Web-{D7A76E99-D2C3-45A7-A2CD-2B32C7CA9C9E}" dt="2020-05-08T10:35:46.998" v="57" actId="20577"/>
          <ac:spMkLst>
            <pc:docMk/>
            <pc:sldMk cId="942364374" sldId="274"/>
            <ac:spMk id="2" creationId="{00000000-0000-0000-0000-000000000000}"/>
          </ac:spMkLst>
        </pc:spChg>
        <pc:spChg chg="mod">
          <ac:chgData name="Land, Merethe A" userId="S::merethe.a.land@grimstad.kommune.no::8e0fb40d-b81c-48fb-b788-8085e6e82bb1" providerId="AD" clId="Web-{D7A76E99-D2C3-45A7-A2CD-2B32C7CA9C9E}" dt="2020-05-08T10:39:03.967" v="224" actId="20577"/>
          <ac:spMkLst>
            <pc:docMk/>
            <pc:sldMk cId="942364374" sldId="274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D7A76E99-D2C3-45A7-A2CD-2B32C7CA9C9E}" dt="2020-05-08T10:40:50.586" v="326" actId="20577"/>
        <pc:sldMkLst>
          <pc:docMk/>
          <pc:sldMk cId="3177609655" sldId="275"/>
        </pc:sldMkLst>
        <pc:spChg chg="mod">
          <ac:chgData name="Land, Merethe A" userId="S::merethe.a.land@grimstad.kommune.no::8e0fb40d-b81c-48fb-b788-8085e6e82bb1" providerId="AD" clId="Web-{D7A76E99-D2C3-45A7-A2CD-2B32C7CA9C9E}" dt="2020-05-08T10:40:50.586" v="326" actId="20577"/>
          <ac:spMkLst>
            <pc:docMk/>
            <pc:sldMk cId="3177609655" sldId="275"/>
            <ac:spMk id="3" creationId="{00000000-0000-0000-0000-000000000000}"/>
          </ac:spMkLst>
        </pc:spChg>
      </pc:sldChg>
      <pc:sldChg chg="del">
        <pc:chgData name="Land, Merethe A" userId="S::merethe.a.land@grimstad.kommune.no::8e0fb40d-b81c-48fb-b788-8085e6e82bb1" providerId="AD" clId="Web-{D7A76E99-D2C3-45A7-A2CD-2B32C7CA9C9E}" dt="2020-05-08T10:37:27.553" v="102"/>
        <pc:sldMkLst>
          <pc:docMk/>
          <pc:sldMk cId="2003314114" sldId="276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37:35.444" v="103"/>
        <pc:sldMkLst>
          <pc:docMk/>
          <pc:sldMk cId="265113472" sldId="277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37:39.929" v="104"/>
        <pc:sldMkLst>
          <pc:docMk/>
          <pc:sldMk cId="3334154988" sldId="278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28:52.244" v="4"/>
        <pc:sldMkLst>
          <pc:docMk/>
          <pc:sldMk cId="807783716" sldId="294"/>
        </pc:sldMkLst>
      </pc:sldChg>
      <pc:sldChg chg="del">
        <pc:chgData name="Land, Merethe A" userId="S::merethe.a.land@grimstad.kommune.no::8e0fb40d-b81c-48fb-b788-8085e6e82bb1" providerId="AD" clId="Web-{D7A76E99-D2C3-45A7-A2CD-2B32C7CA9C9E}" dt="2020-05-08T10:37:42.976" v="105"/>
        <pc:sldMkLst>
          <pc:docMk/>
          <pc:sldMk cId="2500634684" sldId="295"/>
        </pc:sldMkLst>
      </pc:sldChg>
    </pc:docChg>
  </pc:docChgLst>
  <pc:docChgLst>
    <pc:chgData name="Land, Merethe A" userId="S::merethe.a.land@grimstad.kommune.no::8e0fb40d-b81c-48fb-b788-8085e6e82bb1" providerId="AD" clId="Web-{0A6B0DC1-CE77-4B5F-992C-2F6101750A31}"/>
    <pc:docChg chg="modSld">
      <pc:chgData name="Land, Merethe A" userId="S::merethe.a.land@grimstad.kommune.no::8e0fb40d-b81c-48fb-b788-8085e6e82bb1" providerId="AD" clId="Web-{0A6B0DC1-CE77-4B5F-992C-2F6101750A31}" dt="2020-05-08T10:54:10.410" v="234" actId="20577"/>
      <pc:docMkLst>
        <pc:docMk/>
      </pc:docMkLst>
      <pc:sldChg chg="modSp">
        <pc:chgData name="Land, Merethe A" userId="S::merethe.a.land@grimstad.kommune.no::8e0fb40d-b81c-48fb-b788-8085e6e82bb1" providerId="AD" clId="Web-{0A6B0DC1-CE77-4B5F-992C-2F6101750A31}" dt="2020-05-08T10:54:10.394" v="233" actId="20577"/>
        <pc:sldMkLst>
          <pc:docMk/>
          <pc:sldMk cId="2108190791" sldId="283"/>
        </pc:sldMkLst>
        <pc:spChg chg="mod">
          <ac:chgData name="Land, Merethe A" userId="S::merethe.a.land@grimstad.kommune.no::8e0fb40d-b81c-48fb-b788-8085e6e82bb1" providerId="AD" clId="Web-{0A6B0DC1-CE77-4B5F-992C-2F6101750A31}" dt="2020-05-08T10:54:10.394" v="233" actId="20577"/>
          <ac:spMkLst>
            <pc:docMk/>
            <pc:sldMk cId="2108190791" sldId="283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0A6B0DC1-CE77-4B5F-992C-2F6101750A31}" dt="2020-05-08T10:53:47.644" v="169" actId="20577"/>
        <pc:sldMkLst>
          <pc:docMk/>
          <pc:sldMk cId="2574342052" sldId="284"/>
        </pc:sldMkLst>
        <pc:spChg chg="mod">
          <ac:chgData name="Land, Merethe A" userId="S::merethe.a.land@grimstad.kommune.no::8e0fb40d-b81c-48fb-b788-8085e6e82bb1" providerId="AD" clId="Web-{0A6B0DC1-CE77-4B5F-992C-2F6101750A31}" dt="2020-05-08T10:53:47.644" v="169" actId="20577"/>
          <ac:spMkLst>
            <pc:docMk/>
            <pc:sldMk cId="2574342052" sldId="284"/>
            <ac:spMk id="3" creationId="{00000000-0000-0000-0000-000000000000}"/>
          </ac:spMkLst>
        </pc:spChg>
      </pc:sldChg>
    </pc:docChg>
  </pc:docChgLst>
  <pc:docChgLst>
    <pc:chgData name="Land, Merethe A" userId="S::merethe.a.land@grimstad.kommune.no::8e0fb40d-b81c-48fb-b788-8085e6e82bb1" providerId="AD" clId="Web-{FD2A0147-F0E2-4EC7-BA2A-5E331DD98F0E}"/>
    <pc:docChg chg="modSld">
      <pc:chgData name="Land, Merethe A" userId="S::merethe.a.land@grimstad.kommune.no::8e0fb40d-b81c-48fb-b788-8085e6e82bb1" providerId="AD" clId="Web-{FD2A0147-F0E2-4EC7-BA2A-5E331DD98F0E}" dt="2020-05-08T10:50:51.051" v="609" actId="20577"/>
      <pc:docMkLst>
        <pc:docMk/>
      </pc:docMkLst>
      <pc:sldChg chg="modSp">
        <pc:chgData name="Land, Merethe A" userId="S::merethe.a.land@grimstad.kommune.no::8e0fb40d-b81c-48fb-b788-8085e6e82bb1" providerId="AD" clId="Web-{FD2A0147-F0E2-4EC7-BA2A-5E331DD98F0E}" dt="2020-05-08T10:43:53.655" v="64" actId="20577"/>
        <pc:sldMkLst>
          <pc:docMk/>
          <pc:sldMk cId="235835099" sldId="270"/>
        </pc:sldMkLst>
        <pc:spChg chg="mod">
          <ac:chgData name="Land, Merethe A" userId="S::merethe.a.land@grimstad.kommune.no::8e0fb40d-b81c-48fb-b788-8085e6e82bb1" providerId="AD" clId="Web-{FD2A0147-F0E2-4EC7-BA2A-5E331DD98F0E}" dt="2020-05-08T10:43:53.655" v="64" actId="20577"/>
          <ac:spMkLst>
            <pc:docMk/>
            <pc:sldMk cId="235835099" sldId="27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D2A0147-F0E2-4EC7-BA2A-5E331DD98F0E}" dt="2020-05-08T10:44:32.546" v="114" actId="20577"/>
        <pc:sldMkLst>
          <pc:docMk/>
          <pc:sldMk cId="1468325689" sldId="273"/>
        </pc:sldMkLst>
        <pc:spChg chg="mod">
          <ac:chgData name="Land, Merethe A" userId="S::merethe.a.land@grimstad.kommune.no::8e0fb40d-b81c-48fb-b788-8085e6e82bb1" providerId="AD" clId="Web-{FD2A0147-F0E2-4EC7-BA2A-5E331DD98F0E}" dt="2020-05-08T10:44:32.546" v="114" actId="20577"/>
          <ac:spMkLst>
            <pc:docMk/>
            <pc:sldMk cId="1468325689" sldId="273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D2A0147-F0E2-4EC7-BA2A-5E331DD98F0E}" dt="2020-05-08T10:47:26.642" v="266" actId="20577"/>
        <pc:sldMkLst>
          <pc:docMk/>
          <pc:sldMk cId="3351160748" sldId="279"/>
        </pc:sldMkLst>
        <pc:spChg chg="mod">
          <ac:chgData name="Land, Merethe A" userId="S::merethe.a.land@grimstad.kommune.no::8e0fb40d-b81c-48fb-b788-8085e6e82bb1" providerId="AD" clId="Web-{FD2A0147-F0E2-4EC7-BA2A-5E331DD98F0E}" dt="2020-05-08T10:47:26.642" v="266" actId="20577"/>
          <ac:spMkLst>
            <pc:docMk/>
            <pc:sldMk cId="3351160748" sldId="279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D2A0147-F0E2-4EC7-BA2A-5E331DD98F0E}" dt="2020-05-08T10:46:06.344" v="143" actId="20577"/>
        <pc:sldMkLst>
          <pc:docMk/>
          <pc:sldMk cId="2660898675" sldId="280"/>
        </pc:sldMkLst>
        <pc:spChg chg="mod">
          <ac:chgData name="Land, Merethe A" userId="S::merethe.a.land@grimstad.kommune.no::8e0fb40d-b81c-48fb-b788-8085e6e82bb1" providerId="AD" clId="Web-{FD2A0147-F0E2-4EC7-BA2A-5E331DD98F0E}" dt="2020-05-08T10:46:06.344" v="143" actId="20577"/>
          <ac:spMkLst>
            <pc:docMk/>
            <pc:sldMk cId="2660898675" sldId="280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FD2A0147-F0E2-4EC7-BA2A-5E331DD98F0E}" dt="2020-05-08T10:50:51.051" v="608" actId="20577"/>
        <pc:sldMkLst>
          <pc:docMk/>
          <pc:sldMk cId="2108190791" sldId="283"/>
        </pc:sldMkLst>
        <pc:spChg chg="mod">
          <ac:chgData name="Land, Merethe A" userId="S::merethe.a.land@grimstad.kommune.no::8e0fb40d-b81c-48fb-b788-8085e6e82bb1" providerId="AD" clId="Web-{FD2A0147-F0E2-4EC7-BA2A-5E331DD98F0E}" dt="2020-05-08T10:50:51.051" v="608" actId="20577"/>
          <ac:spMkLst>
            <pc:docMk/>
            <pc:sldMk cId="2108190791" sldId="283"/>
            <ac:spMk id="3" creationId="{00000000-0000-0000-0000-000000000000}"/>
          </ac:spMkLst>
        </pc:spChg>
      </pc:sldChg>
    </pc:docChg>
  </pc:docChgLst>
  <pc:docChgLst>
    <pc:chgData name="Land, Merethe A" userId="S::merethe.a.land@grimstad.kommune.no::8e0fb40d-b81c-48fb-b788-8085e6e82bb1" providerId="AD" clId="Web-{8D0338F9-713F-4E44-9666-6AAD136B43F8}"/>
    <pc:docChg chg="addSld modSld">
      <pc:chgData name="Land, Merethe A" userId="S::merethe.a.land@grimstad.kommune.no::8e0fb40d-b81c-48fb-b788-8085e6e82bb1" providerId="AD" clId="Web-{8D0338F9-713F-4E44-9666-6AAD136B43F8}" dt="2020-05-14T10:01:03.045" v="1190" actId="20577"/>
      <pc:docMkLst>
        <pc:docMk/>
      </pc:docMkLst>
      <pc:sldChg chg="modSp">
        <pc:chgData name="Land, Merethe A" userId="S::merethe.a.land@grimstad.kommune.no::8e0fb40d-b81c-48fb-b788-8085e6e82bb1" providerId="AD" clId="Web-{8D0338F9-713F-4E44-9666-6AAD136B43F8}" dt="2020-05-14T09:39:24.576" v="633" actId="20577"/>
        <pc:sldMkLst>
          <pc:docMk/>
          <pc:sldMk cId="1468325689" sldId="273"/>
        </pc:sldMkLst>
        <pc:spChg chg="mod">
          <ac:chgData name="Land, Merethe A" userId="S::merethe.a.land@grimstad.kommune.no::8e0fb40d-b81c-48fb-b788-8085e6e82bb1" providerId="AD" clId="Web-{8D0338F9-713F-4E44-9666-6AAD136B43F8}" dt="2020-05-14T09:39:24.576" v="633" actId="20577"/>
          <ac:spMkLst>
            <pc:docMk/>
            <pc:sldMk cId="1468325689" sldId="273"/>
            <ac:spMk id="3" creationId="{00000000-0000-0000-0000-000000000000}"/>
          </ac:spMkLst>
        </pc:spChg>
      </pc:sldChg>
      <pc:sldChg chg="modSp">
        <pc:chgData name="Land, Merethe A" userId="S::merethe.a.land@grimstad.kommune.no::8e0fb40d-b81c-48fb-b788-8085e6e82bb1" providerId="AD" clId="Web-{8D0338F9-713F-4E44-9666-6AAD136B43F8}" dt="2020-05-14T09:25:28.383" v="258" actId="20577"/>
        <pc:sldMkLst>
          <pc:docMk/>
          <pc:sldMk cId="3351160748" sldId="279"/>
        </pc:sldMkLst>
        <pc:spChg chg="mod">
          <ac:chgData name="Land, Merethe A" userId="S::merethe.a.land@grimstad.kommune.no::8e0fb40d-b81c-48fb-b788-8085e6e82bb1" providerId="AD" clId="Web-{8D0338F9-713F-4E44-9666-6AAD136B43F8}" dt="2020-05-14T09:25:28.383" v="258" actId="20577"/>
          <ac:spMkLst>
            <pc:docMk/>
            <pc:sldMk cId="3351160748" sldId="279"/>
            <ac:spMk id="3" creationId="{00000000-0000-0000-0000-000000000000}"/>
          </ac:spMkLst>
        </pc:spChg>
      </pc:sldChg>
      <pc:sldChg chg="addSp delSp modSp">
        <pc:chgData name="Land, Merethe A" userId="S::merethe.a.land@grimstad.kommune.no::8e0fb40d-b81c-48fb-b788-8085e6e82bb1" providerId="AD" clId="Web-{8D0338F9-713F-4E44-9666-6AAD136B43F8}" dt="2020-05-14T09:53:07.879" v="1120" actId="20577"/>
        <pc:sldMkLst>
          <pc:docMk/>
          <pc:sldMk cId="1573697800" sldId="281"/>
        </pc:sldMkLst>
        <pc:spChg chg="mod">
          <ac:chgData name="Land, Merethe A" userId="S::merethe.a.land@grimstad.kommune.no::8e0fb40d-b81c-48fb-b788-8085e6e82bb1" providerId="AD" clId="Web-{8D0338F9-713F-4E44-9666-6AAD136B43F8}" dt="2020-05-14T09:53:07.879" v="1120" actId="20577"/>
          <ac:spMkLst>
            <pc:docMk/>
            <pc:sldMk cId="1573697800" sldId="281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8D0338F9-713F-4E44-9666-6AAD136B43F8}" dt="2020-05-14T09:29:55.692" v="293" actId="1076"/>
          <ac:spMkLst>
            <pc:docMk/>
            <pc:sldMk cId="1573697800" sldId="281"/>
            <ac:spMk id="6" creationId="{204721AE-3F7C-49C4-A959-E54F92F52B56}"/>
          </ac:spMkLst>
        </pc:spChg>
        <pc:graphicFrameChg chg="add del mod modGraphic">
          <ac:chgData name="Land, Merethe A" userId="S::merethe.a.land@grimstad.kommune.no::8e0fb40d-b81c-48fb-b788-8085e6e82bb1" providerId="AD" clId="Web-{8D0338F9-713F-4E44-9666-6AAD136B43F8}" dt="2020-05-14T09:27:10.944" v="280"/>
          <ac:graphicFrameMkLst>
            <pc:docMk/>
            <pc:sldMk cId="1573697800" sldId="281"/>
            <ac:graphicFrameMk id="5" creationId="{0C04F599-BC6B-45AC-971E-DA2A1264314A}"/>
          </ac:graphicFrameMkLst>
        </pc:graphicFrameChg>
      </pc:sldChg>
      <pc:sldChg chg="addSp delSp modSp">
        <pc:chgData name="Land, Merethe A" userId="S::merethe.a.land@grimstad.kommune.no::8e0fb40d-b81c-48fb-b788-8085e6e82bb1" providerId="AD" clId="Web-{8D0338F9-713F-4E44-9666-6AAD136B43F8}" dt="2020-05-14T09:22:02.557" v="41" actId="1076"/>
        <pc:sldMkLst>
          <pc:docMk/>
          <pc:sldMk cId="4101065692" sldId="282"/>
        </pc:sldMkLst>
        <pc:spChg chg="del">
          <ac:chgData name="Land, Merethe A" userId="S::merethe.a.land@grimstad.kommune.no::8e0fb40d-b81c-48fb-b788-8085e6e82bb1" providerId="AD" clId="Web-{8D0338F9-713F-4E44-9666-6AAD136B43F8}" dt="2020-05-14T09:20:49.902" v="0"/>
          <ac:spMkLst>
            <pc:docMk/>
            <pc:sldMk cId="4101065692" sldId="282"/>
            <ac:spMk id="3" creationId="{00000000-0000-0000-0000-000000000000}"/>
          </ac:spMkLst>
        </pc:spChg>
        <pc:spChg chg="add mod">
          <ac:chgData name="Land, Merethe A" userId="S::merethe.a.land@grimstad.kommune.no::8e0fb40d-b81c-48fb-b788-8085e6e82bb1" providerId="AD" clId="Web-{8D0338F9-713F-4E44-9666-6AAD136B43F8}" dt="2020-05-14T09:22:02.557" v="41" actId="1076"/>
          <ac:spMkLst>
            <pc:docMk/>
            <pc:sldMk cId="4101065692" sldId="282"/>
            <ac:spMk id="5" creationId="{50B25896-74F3-41C7-B742-ED43B191FA9D}"/>
          </ac:spMkLst>
        </pc:spChg>
        <pc:picChg chg="add mod ord">
          <ac:chgData name="Land, Merethe A" userId="S::merethe.a.land@grimstad.kommune.no::8e0fb40d-b81c-48fb-b788-8085e6e82bb1" providerId="AD" clId="Web-{8D0338F9-713F-4E44-9666-6AAD136B43F8}" dt="2020-05-14T09:20:54.105" v="1" actId="1076"/>
          <ac:picMkLst>
            <pc:docMk/>
            <pc:sldMk cId="4101065692" sldId="282"/>
            <ac:picMk id="4" creationId="{84C1CBEA-122D-40FE-946A-ED4C98C4598C}"/>
          </ac:picMkLst>
        </pc:picChg>
      </pc:sldChg>
      <pc:sldChg chg="modSp">
        <pc:chgData name="Land, Merethe A" userId="S::merethe.a.land@grimstad.kommune.no::8e0fb40d-b81c-48fb-b788-8085e6e82bb1" providerId="AD" clId="Web-{8D0338F9-713F-4E44-9666-6AAD136B43F8}" dt="2020-05-14T09:39:36.623" v="636" actId="20577"/>
        <pc:sldMkLst>
          <pc:docMk/>
          <pc:sldMk cId="2108190791" sldId="283"/>
        </pc:sldMkLst>
        <pc:spChg chg="mod">
          <ac:chgData name="Land, Merethe A" userId="S::merethe.a.land@grimstad.kommune.no::8e0fb40d-b81c-48fb-b788-8085e6e82bb1" providerId="AD" clId="Web-{8D0338F9-713F-4E44-9666-6AAD136B43F8}" dt="2020-05-14T09:39:36.623" v="636" actId="20577"/>
          <ac:spMkLst>
            <pc:docMk/>
            <pc:sldMk cId="2108190791" sldId="283"/>
            <ac:spMk id="3" creationId="{00000000-0000-0000-0000-000000000000}"/>
          </ac:spMkLst>
        </pc:spChg>
      </pc:sldChg>
      <pc:sldChg chg="addSp delSp modSp">
        <pc:chgData name="Land, Merethe A" userId="S::merethe.a.land@grimstad.kommune.no::8e0fb40d-b81c-48fb-b788-8085e6e82bb1" providerId="AD" clId="Web-{8D0338F9-713F-4E44-9666-6AAD136B43F8}" dt="2020-05-14T09:53:19.285" v="1123" actId="20577"/>
        <pc:sldMkLst>
          <pc:docMk/>
          <pc:sldMk cId="2574342052" sldId="284"/>
        </pc:sldMkLst>
        <pc:spChg chg="mod">
          <ac:chgData name="Land, Merethe A" userId="S::merethe.a.land@grimstad.kommune.no::8e0fb40d-b81c-48fb-b788-8085e6e82bb1" providerId="AD" clId="Web-{8D0338F9-713F-4E44-9666-6AAD136B43F8}" dt="2020-05-14T09:53:19.285" v="1123" actId="20577"/>
          <ac:spMkLst>
            <pc:docMk/>
            <pc:sldMk cId="2574342052" sldId="284"/>
            <ac:spMk id="3" creationId="{00000000-0000-0000-0000-000000000000}"/>
          </ac:spMkLst>
        </pc:spChg>
        <pc:spChg chg="del">
          <ac:chgData name="Land, Merethe A" userId="S::merethe.a.land@grimstad.kommune.no::8e0fb40d-b81c-48fb-b788-8085e6e82bb1" providerId="AD" clId="Web-{8D0338F9-713F-4E44-9666-6AAD136B43F8}" dt="2020-05-14T09:36:42.328" v="567"/>
          <ac:spMkLst>
            <pc:docMk/>
            <pc:sldMk cId="2574342052" sldId="284"/>
            <ac:spMk id="5" creationId="{47AC536A-7F61-4C30-95DE-35A3EF946B61}"/>
          </ac:spMkLst>
        </pc:spChg>
        <pc:spChg chg="add del mod">
          <ac:chgData name="Land, Merethe A" userId="S::merethe.a.land@grimstad.kommune.no::8e0fb40d-b81c-48fb-b788-8085e6e82bb1" providerId="AD" clId="Web-{8D0338F9-713F-4E44-9666-6AAD136B43F8}" dt="2020-05-14T09:46:36.883" v="1059"/>
          <ac:spMkLst>
            <pc:docMk/>
            <pc:sldMk cId="2574342052" sldId="284"/>
            <ac:spMk id="7" creationId="{4E142BE9-1D44-4AD2-A36D-379097247B21}"/>
          </ac:spMkLst>
        </pc:spChg>
        <pc:graphicFrameChg chg="add del mod">
          <ac:chgData name="Land, Merethe A" userId="S::merethe.a.land@grimstad.kommune.no::8e0fb40d-b81c-48fb-b788-8085e6e82bb1" providerId="AD" clId="Web-{8D0338F9-713F-4E44-9666-6AAD136B43F8}" dt="2020-05-14T09:46:39.383" v="1060"/>
          <ac:graphicFrameMkLst>
            <pc:docMk/>
            <pc:sldMk cId="2574342052" sldId="284"/>
            <ac:graphicFrameMk id="6" creationId="{88D7EFD7-2AD8-46FB-8AA8-E618342BA942}"/>
          </ac:graphicFrameMkLst>
        </pc:graphicFrameChg>
        <pc:picChg chg="del">
          <ac:chgData name="Land, Merethe A" userId="S::merethe.a.land@grimstad.kommune.no::8e0fb40d-b81c-48fb-b788-8085e6e82bb1" providerId="AD" clId="Web-{8D0338F9-713F-4E44-9666-6AAD136B43F8}" dt="2020-05-14T09:36:42.328" v="567"/>
          <ac:picMkLst>
            <pc:docMk/>
            <pc:sldMk cId="2574342052" sldId="284"/>
            <ac:picMk id="2" creationId="{92F05F79-0BA1-4D00-894F-31F748A84DCA}"/>
          </ac:picMkLst>
        </pc:picChg>
      </pc:sldChg>
      <pc:sldChg chg="addSp delSp modSp new">
        <pc:chgData name="Land, Merethe A" userId="S::merethe.a.land@grimstad.kommune.no::8e0fb40d-b81c-48fb-b788-8085e6e82bb1" providerId="AD" clId="Web-{8D0338F9-713F-4E44-9666-6AAD136B43F8}" dt="2020-05-14T10:01:01.873" v="1189" actId="20577"/>
        <pc:sldMkLst>
          <pc:docMk/>
          <pc:sldMk cId="3993939893" sldId="285"/>
        </pc:sldMkLst>
        <pc:spChg chg="mod">
          <ac:chgData name="Land, Merethe A" userId="S::merethe.a.land@grimstad.kommune.no::8e0fb40d-b81c-48fb-b788-8085e6e82bb1" providerId="AD" clId="Web-{8D0338F9-713F-4E44-9666-6AAD136B43F8}" dt="2020-05-14T09:35:55.219" v="509" actId="20577"/>
          <ac:spMkLst>
            <pc:docMk/>
            <pc:sldMk cId="3993939893" sldId="285"/>
            <ac:spMk id="2" creationId="{F68AB9CF-2B4B-4F8D-8760-EFF9F21B00E5}"/>
          </ac:spMkLst>
        </pc:spChg>
        <pc:spChg chg="mod">
          <ac:chgData name="Land, Merethe A" userId="S::merethe.a.land@grimstad.kommune.no::8e0fb40d-b81c-48fb-b788-8085e6e82bb1" providerId="AD" clId="Web-{8D0338F9-713F-4E44-9666-6AAD136B43F8}" dt="2020-05-14T09:37:42.952" v="594" actId="20577"/>
          <ac:spMkLst>
            <pc:docMk/>
            <pc:sldMk cId="3993939893" sldId="285"/>
            <ac:spMk id="3" creationId="{6AC0CD71-397A-43B7-AAEE-40425F9A56EA}"/>
          </ac:spMkLst>
        </pc:spChg>
        <pc:spChg chg="add del mod">
          <ac:chgData name="Land, Merethe A" userId="S::merethe.a.land@grimstad.kommune.no::8e0fb40d-b81c-48fb-b788-8085e6e82bb1" providerId="AD" clId="Web-{8D0338F9-713F-4E44-9666-6AAD136B43F8}" dt="2020-05-14T09:56:27.798" v="1169"/>
          <ac:spMkLst>
            <pc:docMk/>
            <pc:sldMk cId="3993939893" sldId="285"/>
            <ac:spMk id="5" creationId="{F53D255D-284E-4FCB-A954-0DDE948DF9B3}"/>
          </ac:spMkLst>
        </pc:spChg>
        <pc:spChg chg="add del mod">
          <ac:chgData name="Land, Merethe A" userId="S::merethe.a.land@grimstad.kommune.no::8e0fb40d-b81c-48fb-b788-8085e6e82bb1" providerId="AD" clId="Web-{8D0338F9-713F-4E44-9666-6AAD136B43F8}" dt="2020-05-14T09:56:23.408" v="1168"/>
          <ac:spMkLst>
            <pc:docMk/>
            <pc:sldMk cId="3993939893" sldId="285"/>
            <ac:spMk id="6" creationId="{AE649EDC-D35B-48CB-A1D1-FD729929983C}"/>
          </ac:spMkLst>
        </pc:spChg>
        <pc:spChg chg="add mod">
          <ac:chgData name="Land, Merethe A" userId="S::merethe.a.land@grimstad.kommune.no::8e0fb40d-b81c-48fb-b788-8085e6e82bb1" providerId="AD" clId="Web-{8D0338F9-713F-4E44-9666-6AAD136B43F8}" dt="2020-05-14T10:01:01.873" v="1189" actId="20577"/>
          <ac:spMkLst>
            <pc:docMk/>
            <pc:sldMk cId="3993939893" sldId="285"/>
            <ac:spMk id="7" creationId="{0DC75AE4-2EC3-43A6-9F8A-3E9FCCEF0FC8}"/>
          </ac:spMkLst>
        </pc:spChg>
        <pc:picChg chg="add mod">
          <ac:chgData name="Land, Merethe A" userId="S::merethe.a.land@grimstad.kommune.no::8e0fb40d-b81c-48fb-b788-8085e6e82bb1" providerId="AD" clId="Web-{8D0338F9-713F-4E44-9666-6AAD136B43F8}" dt="2020-05-14T09:53:46.488" v="1127" actId="1076"/>
          <ac:picMkLst>
            <pc:docMk/>
            <pc:sldMk cId="3993939893" sldId="285"/>
            <ac:picMk id="4" creationId="{68FFDD0F-F4F5-43E2-87E7-277E52A4B28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DD6BE-EC54-4174-92C6-4B45DE4045B0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EABD6-6EE3-4486-BB00-69C372090E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1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264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87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04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45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8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292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74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009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138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873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047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9CA7A-8354-4795-A1AB-8D487E95E873}" type="datetimeFigureOut">
              <a:rPr lang="nb-NO" smtClean="0"/>
              <a:t>29.09.2020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E60E3-63E3-4FAC-AEE1-7D58D1D879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86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23thingscambridge.blogspot.com/2010/08/you-can-do-it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llthetropes.org/wiki/Elderly_Blue_Haired_Lad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4918" y="60560"/>
            <a:ext cx="9144000" cy="2387600"/>
          </a:xfrm>
        </p:spPr>
        <p:txBody>
          <a:bodyPr/>
          <a:lstStyle/>
          <a:p>
            <a:r>
              <a:rPr lang="nb-NO"/>
              <a:t> NEWS Case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7377" y="3577054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>
                <a:cs typeface="Calibri"/>
              </a:rPr>
              <a:t>Bruk både NEWS kort og kurve i arbeid med </a:t>
            </a:r>
            <a:r>
              <a:rPr lang="nb-NO" err="1">
                <a:cs typeface="Calibri"/>
              </a:rPr>
              <a:t>caset</a:t>
            </a:r>
            <a:r>
              <a:rPr lang="nb-NO">
                <a:cs typeface="Calibri"/>
              </a:rPr>
              <a:t>. Jobb gjerne sammen to og to</a:t>
            </a:r>
            <a:endParaRPr lang="nb-NO"/>
          </a:p>
        </p:txBody>
      </p:sp>
      <p:pic>
        <p:nvPicPr>
          <p:cNvPr id="4" name="Bilde 4" descr="Et bilde som inneholder tekst, bok, person, gul&#10;&#10;Beskrivelse som er generert med svært høy visshet">
            <a:extLst>
              <a:ext uri="{FF2B5EF4-FFF2-40B4-BE49-F238E27FC236}">
                <a16:creationId xmlns:a16="http://schemas.microsoft.com/office/drawing/2014/main" id="{9BA49CCA-16B0-4A3D-9C43-CF32373BF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084784" y="21566"/>
            <a:ext cx="2979527" cy="3623094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060772F3-6361-443C-858E-6551598E22C6}"/>
              </a:ext>
            </a:extLst>
          </p:cNvPr>
          <p:cNvSpPr txBox="1"/>
          <p:nvPr/>
        </p:nvSpPr>
        <p:spPr>
          <a:xfrm>
            <a:off x="9733886" y="3646074"/>
            <a:ext cx="2242983" cy="145915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>
                <a:hlinkClick r:id="rId3"/>
              </a:rPr>
              <a:t>Dette bildet</a:t>
            </a:r>
            <a:r>
              <a:rPr lang="en-US"/>
              <a:t> av Ukjent forfatter er lisensiert i henhold til </a:t>
            </a:r>
            <a:r>
              <a:rPr lang="en-US">
                <a:hlinkClick r:id="rId4"/>
              </a:rPr>
              <a:t>CC BY-NC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802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4400" b="1" dirty="0"/>
              <a:t>Fasit:</a:t>
            </a:r>
          </a:p>
          <a:p>
            <a:r>
              <a:rPr lang="nb-NO" sz="2400" dirty="0"/>
              <a:t>NEWS-score er 7. </a:t>
            </a:r>
            <a:r>
              <a:rPr lang="nb-NO" sz="2400" dirty="0">
                <a:latin typeface="Calibri Light"/>
                <a:cs typeface="Calibri Light"/>
              </a:rPr>
              <a:t>Og score 3 i ett parametere</a:t>
            </a:r>
            <a:endParaRPr lang="nb-NO" sz="2400">
              <a:cs typeface="Calibri"/>
            </a:endParaRPr>
          </a:p>
          <a:p>
            <a:r>
              <a:rPr lang="nb-NO" sz="2400" b="1" dirty="0">
                <a:latin typeface="Calibri Light"/>
                <a:cs typeface="Calibri Light"/>
              </a:rPr>
              <a:t>Når ta nye målinger: </a:t>
            </a:r>
            <a:r>
              <a:rPr lang="nb-NO" sz="2400" dirty="0">
                <a:latin typeface="Calibri Light"/>
                <a:cs typeface="Calibri Light"/>
              </a:rPr>
              <a:t>kontinuerlig overvåkning av vitale funksjoner. Lege vurderer frekvens på nye målinger.</a:t>
            </a:r>
          </a:p>
          <a:p>
            <a:r>
              <a:rPr lang="nb-NO" sz="2400" b="1" dirty="0">
                <a:latin typeface="Calibri Light"/>
                <a:cs typeface="Calibri Light"/>
              </a:rPr>
              <a:t>Respons etter NEWS score: </a:t>
            </a:r>
            <a:r>
              <a:rPr lang="nb-NO" sz="2400" dirty="0">
                <a:latin typeface="Calibri Light"/>
                <a:cs typeface="Calibri Light"/>
              </a:rPr>
              <a:t>Vurder sepsis ved 2 eller flere Q- sofa kriterier. Ansvarlig  sykepleier kontakter lege umiddelbart, </a:t>
            </a:r>
            <a:r>
              <a:rPr lang="nb-NO" sz="2400" dirty="0" err="1">
                <a:latin typeface="Calibri Light"/>
                <a:cs typeface="Calibri Light"/>
              </a:rPr>
              <a:t>evt</a:t>
            </a:r>
            <a:r>
              <a:rPr lang="nb-NO" sz="2400" dirty="0">
                <a:latin typeface="Calibri Light"/>
                <a:cs typeface="Calibri Light"/>
              </a:rPr>
              <a:t> ring 113. Ikke forlat pasienten før oppfølging og behandling er avklart med lege.</a:t>
            </a:r>
            <a:r>
              <a:rPr lang="nb-NO" sz="2400" b="1" dirty="0">
                <a:latin typeface="Calibri Light"/>
                <a:cs typeface="Calibri Light"/>
              </a:rPr>
              <a:t> </a:t>
            </a:r>
            <a:endParaRPr lang="nb-NO" sz="2400" dirty="0">
              <a:latin typeface="Calibri Light"/>
              <a:cs typeface="Calibri Light"/>
            </a:endParaRPr>
          </a:p>
          <a:p>
            <a:r>
              <a:rPr lang="nb-NO" sz="2400" b="1" dirty="0">
                <a:ea typeface="+mn-lt"/>
                <a:cs typeface="+mn-lt"/>
              </a:rPr>
              <a:t>Q -sofa kriterier:</a:t>
            </a:r>
            <a:r>
              <a:rPr lang="nb-NO" sz="2400" dirty="0">
                <a:ea typeface="+mn-lt"/>
                <a:cs typeface="+mn-lt"/>
              </a:rPr>
              <a:t> Sys blodtrykk&lt;100. Resp frekvens &gt;22. Endret mental status. Rolf fyller to </a:t>
            </a:r>
            <a:r>
              <a:rPr lang="nb-NO" sz="2400" dirty="0" err="1">
                <a:ea typeface="+mn-lt"/>
                <a:cs typeface="+mn-lt"/>
              </a:rPr>
              <a:t>qsofa</a:t>
            </a:r>
            <a:r>
              <a:rPr lang="nb-NO" sz="2400" dirty="0">
                <a:ea typeface="+mn-lt"/>
                <a:cs typeface="+mn-lt"/>
              </a:rPr>
              <a:t>-kriterier (RF og systolisk blodtrykk).</a:t>
            </a:r>
            <a:endParaRPr lang="nb-NO" sz="2400" dirty="0"/>
          </a:p>
          <a:p>
            <a:endParaRPr lang="nb-NO" dirty="0"/>
          </a:p>
          <a:p>
            <a:endParaRPr lang="nb-NO" b="1" dirty="0">
              <a:latin typeface="Calibri Light"/>
              <a:cs typeface="Calibri Light"/>
            </a:endParaRPr>
          </a:p>
          <a:p>
            <a:endParaRPr lang="nb-NO" dirty="0"/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>
              <a:cs typeface="Calibri"/>
            </a:endParaRPr>
          </a:p>
          <a:p>
            <a:endParaRPr lang="nb-N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434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8AB9CF-2B4B-4F8D-8760-EFF9F21B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Mistanke om Sepsis?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C0CD71-397A-43B7-AAEE-40425F9A5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cs typeface="Calibri"/>
              </a:rPr>
              <a:t>Bruk Q sofa– kriterier for å verifisere din mistanke</a:t>
            </a:r>
          </a:p>
          <a:p>
            <a:endParaRPr lang="nb-NO" dirty="0">
              <a:cs typeface="Calibri"/>
            </a:endParaRPr>
          </a:p>
        </p:txBody>
      </p:sp>
      <p:pic>
        <p:nvPicPr>
          <p:cNvPr id="4" name="Bilde 4" descr="Et bilde som inneholder møbler, sete, sofa&#10;&#10;Beskrivelse som er generert med svært høy visshet">
            <a:extLst>
              <a:ext uri="{FF2B5EF4-FFF2-40B4-BE49-F238E27FC236}">
                <a16:creationId xmlns:a16="http://schemas.microsoft.com/office/drawing/2014/main" id="{68FFDD0F-F4F5-43E2-87E7-277E52A4B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785" y="2540299"/>
            <a:ext cx="6660661" cy="3748343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0DC75AE4-2EC3-43A6-9F8A-3E9FCCEF0FC8}"/>
              </a:ext>
            </a:extLst>
          </p:cNvPr>
          <p:cNvSpPr txBox="1"/>
          <p:nvPr/>
        </p:nvSpPr>
        <p:spPr>
          <a:xfrm>
            <a:off x="7669212" y="6176963"/>
            <a:ext cx="2743200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800" dirty="0" err="1">
                <a:cs typeface="Calibri"/>
              </a:rPr>
              <a:t>BIlde</a:t>
            </a:r>
            <a:r>
              <a:rPr lang="nb-NO" sz="800" dirty="0">
                <a:cs typeface="Calibri"/>
              </a:rPr>
              <a:t> Kilde: </a:t>
            </a:r>
            <a:r>
              <a:rPr lang="nb-NO" sz="800" dirty="0" err="1">
                <a:cs typeface="Calibri"/>
              </a:rPr>
              <a:t>Emergency</a:t>
            </a:r>
            <a:r>
              <a:rPr lang="nb-NO" sz="800" dirty="0">
                <a:cs typeface="Calibri"/>
              </a:rPr>
              <a:t> </a:t>
            </a:r>
            <a:r>
              <a:rPr lang="nb-NO" sz="800" dirty="0" err="1">
                <a:cs typeface="Calibri"/>
              </a:rPr>
              <a:t>medicine</a:t>
            </a:r>
            <a:r>
              <a:rPr lang="nb-NO" sz="800" dirty="0">
                <a:cs typeface="Calibri"/>
              </a:rPr>
              <a:t> </a:t>
            </a:r>
            <a:r>
              <a:rPr lang="nb-NO" sz="800" dirty="0" err="1">
                <a:cs typeface="Calibri"/>
              </a:rPr>
              <a:t>blog</a:t>
            </a:r>
            <a:endParaRPr lang="nb-NO" sz="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393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cs typeface="Calibri Light"/>
              </a:rPr>
              <a:t>Case 1.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674682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2400" dirty="0">
                <a:latin typeface="Calibri Light"/>
                <a:cs typeface="Calibri Light"/>
              </a:rPr>
              <a:t>Arne 84 år gammel, innlegges i dag kommunal øyeblikkelig hjelp med mistenkt gastroenteritt. Han har vært syk i 1 ukes tid og har ikke klart å ta til seg noe næring de siste tre dagene. Han har hatt oppkast og diare mange ganger pr dag og isoleres derfor ved innkomst. Ved ankomst til avdelingen er RF: 23, Spo2: 97 puls: 98, Blodtrykk: 138/82, temp 38.5, han er klar og orientert, men virker medtatt. </a:t>
            </a:r>
          </a:p>
          <a:p>
            <a:r>
              <a:rPr lang="nb-NO" sz="2400" dirty="0" err="1">
                <a:latin typeface="Calibri Light"/>
                <a:cs typeface="Calibri Light"/>
              </a:rPr>
              <a:t>Beregn</a:t>
            </a:r>
            <a:r>
              <a:rPr lang="nb-NO" sz="2400" dirty="0">
                <a:latin typeface="Calibri Light"/>
                <a:cs typeface="Calibri Light"/>
              </a:rPr>
              <a:t> NEWS -score. Og før inn i kurve</a:t>
            </a:r>
          </a:p>
          <a:p>
            <a:r>
              <a:rPr lang="nb-NO" sz="2400" dirty="0">
                <a:latin typeface="Calibri Light"/>
                <a:cs typeface="Calibri"/>
              </a:rPr>
              <a:t>Hvilke tiltak iverksetter du for Arne?</a:t>
            </a:r>
          </a:p>
          <a:p>
            <a:endParaRPr lang="nb-NO">
              <a:cs typeface="Calibri"/>
            </a:endParaRPr>
          </a:p>
        </p:txBody>
      </p:sp>
      <p:pic>
        <p:nvPicPr>
          <p:cNvPr id="3074" name="Picture 2" descr="Sean Connery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224" y="1825625"/>
            <a:ext cx="3043576" cy="45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79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cs typeface="Calibri Light"/>
              </a:rPr>
              <a:t>Fasit</a:t>
            </a:r>
            <a:r>
              <a:rPr lang="nb-NO" dirty="0">
                <a:cs typeface="Calibri Light"/>
              </a:rPr>
              <a:t> 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sz="2400" dirty="0">
                <a:latin typeface="Calibri Light"/>
                <a:cs typeface="Calibri Light"/>
              </a:rPr>
              <a:t>ABCDE-undersøkelse . </a:t>
            </a:r>
          </a:p>
          <a:p>
            <a:r>
              <a:rPr lang="nb-NO" sz="2400" dirty="0">
                <a:latin typeface="Calibri Light"/>
                <a:cs typeface="Calibri Light"/>
              </a:rPr>
              <a:t>NEWS score er </a:t>
            </a:r>
            <a:r>
              <a:rPr lang="nb-NO" sz="2400" dirty="0" smtClean="0">
                <a:latin typeface="Calibri Light"/>
                <a:cs typeface="Calibri Light"/>
              </a:rPr>
              <a:t>4.</a:t>
            </a:r>
            <a:endParaRPr lang="nb-NO" sz="2400" dirty="0">
              <a:latin typeface="Calibri Light"/>
              <a:cs typeface="Calibri Light"/>
            </a:endParaRPr>
          </a:p>
          <a:p>
            <a:r>
              <a:rPr lang="nb-NO" sz="2400" b="1" dirty="0">
                <a:latin typeface="Calibri Light"/>
                <a:cs typeface="Calibri"/>
              </a:rPr>
              <a:t>Når ta nye målinger:</a:t>
            </a:r>
            <a:r>
              <a:rPr lang="nb-NO" sz="2400" dirty="0">
                <a:latin typeface="Calibri Light"/>
                <a:cs typeface="Calibri"/>
              </a:rPr>
              <a:t> 4-6 time eller vurder når nye målinger skal tas.</a:t>
            </a:r>
          </a:p>
          <a:p>
            <a:r>
              <a:rPr lang="nb-NO" sz="2400" dirty="0">
                <a:latin typeface="Calibri Light"/>
                <a:cs typeface="Calibri"/>
              </a:rPr>
              <a:t> </a:t>
            </a:r>
            <a:r>
              <a:rPr lang="nb-NO" sz="2400" b="1" dirty="0">
                <a:latin typeface="Calibri Light"/>
                <a:cs typeface="Calibri"/>
              </a:rPr>
              <a:t>Respons etter NEWS score:</a:t>
            </a:r>
            <a:r>
              <a:rPr lang="nb-NO" sz="2400" dirty="0">
                <a:latin typeface="Calibri Light"/>
                <a:cs typeface="Calibri"/>
              </a:rPr>
              <a:t> Ansvarlig sykepleier vurderer behov for kliniske tiltak og legevurdering. </a:t>
            </a:r>
          </a:p>
          <a:p>
            <a:r>
              <a:rPr lang="nb-NO" sz="2400" dirty="0">
                <a:latin typeface="Calibri Light"/>
                <a:ea typeface="+mn-lt"/>
                <a:cs typeface="+mn-lt"/>
              </a:rPr>
              <a:t>Vurder </a:t>
            </a:r>
            <a:r>
              <a:rPr lang="nb-NO" sz="2400" b="1" dirty="0">
                <a:latin typeface="Calibri Light"/>
                <a:ea typeface="+mn-lt"/>
                <a:cs typeface="+mn-lt"/>
              </a:rPr>
              <a:t>alltid </a:t>
            </a:r>
            <a:r>
              <a:rPr lang="nb-NO" sz="2400" dirty="0">
                <a:latin typeface="Calibri Light"/>
                <a:ea typeface="+mn-lt"/>
                <a:cs typeface="+mn-lt"/>
              </a:rPr>
              <a:t>vitale parametere mot normal NEWS og/eller forrige måling</a:t>
            </a:r>
            <a:endParaRPr lang="nb-NO" sz="2400" dirty="0">
              <a:latin typeface="Calibri Light"/>
              <a:cs typeface="Calibri"/>
            </a:endParaRPr>
          </a:p>
          <a:p>
            <a:r>
              <a:rPr lang="nb-NO" sz="2400" dirty="0">
                <a:latin typeface="Calibri Light"/>
                <a:ea typeface="+mn-lt"/>
                <a:cs typeface="+mn-lt"/>
              </a:rPr>
              <a:t>Vurder alltid tiltak opp mot behandlingsavklaring og kunnskap om den enkelte pasient</a:t>
            </a:r>
            <a:r>
              <a:rPr lang="nb-NO" sz="2400" dirty="0" smtClean="0">
                <a:latin typeface="Calibri Light"/>
                <a:ea typeface="+mn-lt"/>
                <a:cs typeface="+mn-lt"/>
              </a:rPr>
              <a:t>.</a:t>
            </a:r>
          </a:p>
          <a:p>
            <a:endParaRPr lang="nb-NO" sz="2400" dirty="0">
              <a:latin typeface="Calibri Light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A3991ABE-E162-4EC6-A02E-6D4B0B486AF0}"/>
              </a:ext>
            </a:extLst>
          </p:cNvPr>
          <p:cNvSpPr txBox="1"/>
          <p:nvPr/>
        </p:nvSpPr>
        <p:spPr>
          <a:xfrm flipV="1">
            <a:off x="4383087" y="4450795"/>
            <a:ext cx="2743200" cy="7577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83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262" y="378085"/>
            <a:ext cx="7046626" cy="487180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nb-NO" sz="4400" dirty="0">
                <a:latin typeface="Calibri Light"/>
                <a:cs typeface="Calibri"/>
              </a:rPr>
              <a:t>Case 2</a:t>
            </a:r>
            <a:endParaRPr lang="nb-NO" sz="4400" dirty="0">
              <a:latin typeface="Calibri Light"/>
            </a:endParaRPr>
          </a:p>
          <a:p>
            <a:r>
              <a:rPr lang="nb-NO" sz="2400" dirty="0">
                <a:latin typeface="Calibri Light"/>
                <a:cs typeface="Calibri Light"/>
              </a:rPr>
              <a:t>Tale er 91 år gammel og har langtidsplass på ett bo og omsorgssenter. Hun har diagnosene hjertesvikt, demens og osteoporose.</a:t>
            </a:r>
          </a:p>
          <a:p>
            <a:r>
              <a:rPr lang="nb-NO" sz="2400" dirty="0">
                <a:latin typeface="Calibri Light"/>
                <a:cs typeface="Calibri Light"/>
              </a:rPr>
              <a:t> Du har nattevakt og går inn til henne når hun ringer på klokka. Når du kommer inn ser du straks at hun er svært tung i pusten. Hun snakker med stor </a:t>
            </a:r>
            <a:r>
              <a:rPr lang="nb-NO" sz="2400" dirty="0" err="1">
                <a:latin typeface="Calibri Light"/>
                <a:cs typeface="Calibri Light"/>
              </a:rPr>
              <a:t>taledyspnoe</a:t>
            </a:r>
            <a:r>
              <a:rPr lang="nb-NO" sz="2400" dirty="0">
                <a:latin typeface="Calibri Light"/>
                <a:cs typeface="Calibri Light"/>
              </a:rPr>
              <a:t>, har et stirrende blikk og virker svært engstelig. Hun sier noe om at hun har stikkende smerter i brystet. </a:t>
            </a:r>
          </a:p>
          <a:p>
            <a:r>
              <a:rPr lang="nb-NO" sz="2400" dirty="0">
                <a:latin typeface="Calibri Light"/>
                <a:cs typeface="Calibri Light"/>
              </a:rPr>
              <a:t>Du sørger for ABCDE og registrerer følgende målinger: </a:t>
            </a:r>
            <a:r>
              <a:rPr lang="nb-NO" sz="2400" dirty="0">
                <a:latin typeface="Calibri Light"/>
                <a:ea typeface="+mn-lt"/>
                <a:cs typeface="+mn-lt"/>
              </a:rPr>
              <a:t>RF 44, SPO</a:t>
            </a:r>
            <a:r>
              <a:rPr lang="nb-NO" sz="2400" baseline="-25000" dirty="0">
                <a:latin typeface="Calibri Light"/>
                <a:ea typeface="+mn-lt"/>
                <a:cs typeface="+mn-lt"/>
              </a:rPr>
              <a:t>2</a:t>
            </a:r>
            <a:r>
              <a:rPr lang="nb-NO" sz="2400" dirty="0">
                <a:latin typeface="Calibri Light"/>
                <a:ea typeface="+mn-lt"/>
                <a:cs typeface="+mn-lt"/>
              </a:rPr>
              <a:t> 68 %. </a:t>
            </a:r>
            <a:endParaRPr lang="nb-NO" sz="2400" dirty="0">
              <a:latin typeface="Calibri Light"/>
              <a:cs typeface="Calibri"/>
            </a:endParaRPr>
          </a:p>
          <a:p>
            <a:r>
              <a:rPr lang="nb-NO" sz="2400" dirty="0" err="1">
                <a:latin typeface="Calibri Light"/>
                <a:cs typeface="Calibri"/>
              </a:rPr>
              <a:t>Beregn</a:t>
            </a:r>
            <a:r>
              <a:rPr lang="nb-NO" sz="2400" dirty="0">
                <a:latin typeface="Calibri Light"/>
                <a:cs typeface="Calibri"/>
              </a:rPr>
              <a:t> NEWS score. Hvilke tiltak setter du inn for Tale?</a:t>
            </a:r>
          </a:p>
          <a:p>
            <a:pPr marL="0" indent="0">
              <a:buNone/>
            </a:pPr>
            <a:endParaRPr lang="nb-NO" dirty="0">
              <a:cs typeface="Calibri" panose="020F0502020204030204"/>
            </a:endParaRPr>
          </a:p>
          <a:p>
            <a:endParaRPr lang="nb-NO">
              <a:cs typeface="Calibri" panose="020F0502020204030204"/>
            </a:endParaRPr>
          </a:p>
        </p:txBody>
      </p:sp>
      <p:pic>
        <p:nvPicPr>
          <p:cNvPr id="5" name="Bilde 5" descr="Et bilde som inneholder person, klær, mann, har på seg&#10;&#10;Beskrivelse som er generert med svært høy visshet">
            <a:extLst>
              <a:ext uri="{FF2B5EF4-FFF2-40B4-BE49-F238E27FC236}">
                <a16:creationId xmlns:a16="http://schemas.microsoft.com/office/drawing/2014/main" id="{44D96570-972E-4EBA-ADAC-0478040C7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548777" y="303363"/>
            <a:ext cx="3476445" cy="3490822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D86A6ADE-0F5B-4CC8-AFDF-B917CFAB6B04}"/>
              </a:ext>
            </a:extLst>
          </p:cNvPr>
          <p:cNvSpPr txBox="1"/>
          <p:nvPr/>
        </p:nvSpPr>
        <p:spPr>
          <a:xfrm>
            <a:off x="9348253" y="3870314"/>
            <a:ext cx="2538852" cy="178912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r>
              <a:rPr lang="en-US">
                <a:hlinkClick r:id="rId3"/>
              </a:rPr>
              <a:t>Dette bildet</a:t>
            </a:r>
            <a:r>
              <a:rPr lang="en-US"/>
              <a:t> av Ukjent forfatter er lisensiert i henhold til </a:t>
            </a:r>
            <a:r>
              <a:rPr lang="en-US">
                <a:hlinkClick r:id="rId4"/>
              </a:rPr>
              <a:t>CC BY-SA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110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cs typeface="Calibri Light"/>
              </a:rPr>
              <a:t>Fasit</a:t>
            </a:r>
            <a:r>
              <a:rPr lang="nb-NO" dirty="0">
                <a:cs typeface="Calibri Light"/>
              </a:rPr>
              <a:t>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387" y="1373188"/>
            <a:ext cx="11579225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z="2400" dirty="0">
                <a:latin typeface="Calibri Light"/>
                <a:cs typeface="Calibri Light"/>
              </a:rPr>
              <a:t>ABCDE. </a:t>
            </a:r>
          </a:p>
          <a:p>
            <a:r>
              <a:rPr lang="nb-NO" sz="2400" dirty="0">
                <a:latin typeface="Calibri Light"/>
                <a:cs typeface="Calibri Light"/>
              </a:rPr>
              <a:t>A: Hun har frie luftveier. </a:t>
            </a:r>
          </a:p>
          <a:p>
            <a:r>
              <a:rPr lang="nb-NO" sz="2400" dirty="0">
                <a:latin typeface="Calibri Light"/>
                <a:cs typeface="Calibri Light"/>
              </a:rPr>
              <a:t>B: RF 44, SPO2 68 %. Dette gir en  samlet NEWS score på 6. Og score 3 i to parametere</a:t>
            </a:r>
          </a:p>
          <a:p>
            <a:r>
              <a:rPr lang="nb-NO" sz="2400" dirty="0">
                <a:latin typeface="Calibri Light"/>
                <a:ea typeface="+mn-lt"/>
                <a:cs typeface="+mn-lt"/>
              </a:rPr>
              <a:t> Ikke gå videre på C før det er satt i gang tiltak mot B.</a:t>
            </a:r>
          </a:p>
          <a:p>
            <a:r>
              <a:rPr lang="nb-NO" sz="2400" b="1" dirty="0">
                <a:latin typeface="Calibri Light"/>
                <a:ea typeface="+mn-lt"/>
                <a:cs typeface="+mn-lt"/>
              </a:rPr>
              <a:t>Når ta nye målinger:</a:t>
            </a:r>
            <a:r>
              <a:rPr lang="nb-NO" sz="2400" dirty="0">
                <a:latin typeface="Calibri Light"/>
                <a:ea typeface="+mn-lt"/>
                <a:cs typeface="+mn-lt"/>
              </a:rPr>
              <a:t>  Minimum en gang i timen eller vurder når nye målinger skal tas.</a:t>
            </a:r>
            <a:endParaRPr lang="nb-NO" sz="2400">
              <a:latin typeface="Calibri Light"/>
              <a:cs typeface="Calibri"/>
            </a:endParaRPr>
          </a:p>
          <a:p>
            <a:r>
              <a:rPr lang="nb-NO" sz="2400" b="1" dirty="0">
                <a:latin typeface="Calibri Light"/>
                <a:ea typeface="+mn-lt"/>
                <a:cs typeface="+mn-lt"/>
              </a:rPr>
              <a:t>Respons etter NEWS score: </a:t>
            </a:r>
            <a:r>
              <a:rPr lang="nb-NO" sz="2400" dirty="0">
                <a:latin typeface="Calibri Light"/>
                <a:ea typeface="+mn-lt"/>
                <a:cs typeface="+mn-lt"/>
              </a:rPr>
              <a:t>Vurder sepsis ved 2 eller flere q-sofa kriterier. Ansvarlig sykepleier kontakter lege umiddelbart, </a:t>
            </a:r>
            <a:r>
              <a:rPr lang="nb-NO" sz="2400" dirty="0" err="1">
                <a:latin typeface="Calibri Light"/>
                <a:ea typeface="+mn-lt"/>
                <a:cs typeface="+mn-lt"/>
              </a:rPr>
              <a:t>evt</a:t>
            </a:r>
            <a:r>
              <a:rPr lang="nb-NO" sz="2400" dirty="0">
                <a:latin typeface="Calibri Light"/>
                <a:ea typeface="+mn-lt"/>
                <a:cs typeface="+mn-lt"/>
              </a:rPr>
              <a:t>  ring 113. Lege vurderer behov for overflytting til høyere omsorgsnivå. Vurder om det er forsvarlig å forlate pasienten.</a:t>
            </a:r>
            <a:endParaRPr lang="nb-NO" sz="2400" dirty="0">
              <a:latin typeface="Calibri Light"/>
              <a:cs typeface="Calibri" panose="020F0502020204030204"/>
            </a:endParaRPr>
          </a:p>
          <a:p>
            <a:r>
              <a:rPr lang="nb-NO" sz="2400" dirty="0">
                <a:latin typeface="Calibri Light"/>
                <a:ea typeface="+mn-lt"/>
                <a:cs typeface="+mn-lt"/>
              </a:rPr>
              <a:t>Vurder alltid tiltak opp mot behandlingsavklaring og kunnskap om den enkelte pasient.</a:t>
            </a:r>
            <a:endParaRPr lang="nb-NO" sz="2400" dirty="0">
              <a:latin typeface="Calibri Light"/>
              <a:cs typeface="Calibri Light"/>
            </a:endParaRPr>
          </a:p>
          <a:p>
            <a:r>
              <a:rPr lang="nb-NO" sz="2400" dirty="0">
                <a:latin typeface="Calibri Light"/>
                <a:cs typeface="Calibri" panose="020F0502020204030204"/>
              </a:rPr>
              <a:t>Opptre rolig og prøv å trygge pasienten.</a:t>
            </a:r>
          </a:p>
          <a:p>
            <a:r>
              <a:rPr lang="nb-NO" sz="2400" dirty="0">
                <a:latin typeface="Calibri Light"/>
                <a:cs typeface="Calibri" panose="020F0502020204030204"/>
              </a:rPr>
              <a:t>Utfør full NEWS måling dersom mulig</a:t>
            </a:r>
          </a:p>
          <a:p>
            <a:r>
              <a:rPr lang="nb-NO" sz="2400" dirty="0">
                <a:latin typeface="Calibri Light"/>
                <a:cs typeface="Calibri Light"/>
              </a:rPr>
              <a:t>Ring 113 ved hjelp av ISBAR kommunikasjon !</a:t>
            </a:r>
          </a:p>
          <a:p>
            <a:endParaRPr lang="nb-NO" dirty="0">
              <a:cs typeface="Calibri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D278169-A530-472B-BB90-1AD03F88754D}"/>
              </a:ext>
            </a:extLst>
          </p:cNvPr>
          <p:cNvSpPr txBox="1"/>
          <p:nvPr/>
        </p:nvSpPr>
        <p:spPr>
          <a:xfrm>
            <a:off x="4652962" y="37877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83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55637" y="347830"/>
            <a:ext cx="7070558" cy="601578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nb-NO" sz="4400" b="1" dirty="0">
                <a:latin typeface="Calibri Light"/>
                <a:cs typeface="Calibri"/>
              </a:rPr>
              <a:t>Case 3</a:t>
            </a:r>
            <a:endParaRPr lang="nb-NO" sz="4400" b="1" dirty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nb-NO" sz="2400" dirty="0">
                <a:latin typeface="Calibri Light"/>
                <a:cs typeface="Calibri Light"/>
              </a:rPr>
              <a:t>June er 77 år, tidligere stort sett frisk og er nå innlagt </a:t>
            </a:r>
            <a:r>
              <a:rPr lang="nb-NO" sz="2400" dirty="0" err="1">
                <a:latin typeface="Calibri Light"/>
                <a:cs typeface="Calibri Light"/>
              </a:rPr>
              <a:t>kortidsavdelingen</a:t>
            </a:r>
            <a:r>
              <a:rPr lang="nb-NO" sz="2400" dirty="0">
                <a:latin typeface="Calibri Light"/>
                <a:cs typeface="Calibri Light"/>
              </a:rPr>
              <a:t> for smertelindring og mobilisering på grunn av et kompresjonsbrudd i ryggen. Til vanlig steller hun seg selv og bor hjemme med sin ektemann.</a:t>
            </a:r>
          </a:p>
          <a:p>
            <a:pPr marL="0" indent="0">
              <a:buNone/>
            </a:pPr>
            <a:r>
              <a:rPr lang="nb-NO" sz="2400" dirty="0">
                <a:latin typeface="Calibri Light"/>
                <a:cs typeface="Calibri Light"/>
              </a:rPr>
              <a:t> Du har kveldsvakt og går inn til pasienten for å høre om hun vil ha kveldsmat. Du finner henne liggende på sengen. Hun ser noe forvirret ut og skjønner ikke hva du sier. Hun virker stresset. Da hun prøver å svare kommer det uforklarlige lyder ut og hun er ikke lengre i stand til å formulere hele setninger. </a:t>
            </a:r>
            <a:endParaRPr lang="nb-NO" dirty="0">
              <a:cs typeface="Calibri" panose="020F0502020204030204"/>
            </a:endParaRPr>
          </a:p>
          <a:p>
            <a:pPr>
              <a:buFont typeface="Arial"/>
              <a:buChar char="•"/>
            </a:pPr>
            <a:r>
              <a:rPr lang="nb-NO" sz="2400" dirty="0">
                <a:latin typeface="Calibri Light"/>
                <a:ea typeface="+mn-lt"/>
                <a:cs typeface="+mn-lt"/>
              </a:rPr>
              <a:t>Du finner at hun har frie luftveier og respirasjonsfrekvens på 14, SpO</a:t>
            </a:r>
            <a:r>
              <a:rPr lang="nb-NO" sz="2200" baseline="-25000" dirty="0">
                <a:latin typeface="Calibri Light"/>
                <a:ea typeface="+mn-lt"/>
                <a:cs typeface="+mn-lt"/>
              </a:rPr>
              <a:t>2</a:t>
            </a:r>
            <a:r>
              <a:rPr lang="nb-NO" sz="2400" dirty="0">
                <a:latin typeface="Calibri Light"/>
                <a:ea typeface="+mn-lt"/>
                <a:cs typeface="+mn-lt"/>
              </a:rPr>
              <a:t> på 96%. Hun har puls på 98 og blodtrykk på 150/85. Hun har temp på 37.4. Hun er våken og oppmerksom, men det er usikkert om hun er orientert da hun ikke klarer å svare for seg.</a:t>
            </a:r>
          </a:p>
          <a:p>
            <a:pPr>
              <a:buFont typeface="Arial"/>
              <a:buChar char="•"/>
            </a:pPr>
            <a:r>
              <a:rPr lang="nb-NO" sz="2400" dirty="0" err="1">
                <a:latin typeface="Calibri Light"/>
                <a:ea typeface="+mn-lt"/>
                <a:cs typeface="+mn-lt"/>
              </a:rPr>
              <a:t>Beregn</a:t>
            </a:r>
            <a:r>
              <a:rPr lang="nb-NO" sz="2400" dirty="0">
                <a:latin typeface="Calibri Light"/>
                <a:ea typeface="+mn-lt"/>
                <a:cs typeface="+mn-lt"/>
              </a:rPr>
              <a:t> NEWS score og før inni kurve, hvilke tiltak setter du inn hos June?</a:t>
            </a:r>
            <a:endParaRPr lang="nb-NO" dirty="0">
              <a:latin typeface="Calibri Light"/>
            </a:endParaRPr>
          </a:p>
          <a:p>
            <a:pPr marL="0" indent="0">
              <a:buNone/>
            </a:pPr>
            <a:endParaRPr lang="nb-NO" sz="2400" dirty="0">
              <a:latin typeface="Calibri Light"/>
              <a:cs typeface="Calibri Light"/>
            </a:endParaRPr>
          </a:p>
          <a:p>
            <a:endParaRPr lang="nb-NO">
              <a:cs typeface="Calibri"/>
            </a:endParaRPr>
          </a:p>
          <a:p>
            <a:endParaRPr lang="nb-NO">
              <a:cs typeface="Calibri"/>
            </a:endParaRPr>
          </a:p>
        </p:txBody>
      </p:sp>
      <p:pic>
        <p:nvPicPr>
          <p:cNvPr id="6146" name="Picture 2" descr="Doris Roberts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813" y="834189"/>
            <a:ext cx="3305260" cy="489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160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cs typeface="Calibri Light"/>
              </a:rPr>
              <a:t>Fasit: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3738" y="1386010"/>
            <a:ext cx="11101753" cy="43513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b-NO" sz="2400" dirty="0">
                <a:latin typeface="Calibri Light"/>
                <a:ea typeface="+mn-lt"/>
                <a:cs typeface="+mn-lt"/>
              </a:rPr>
              <a:t>NEWS -score  1. </a:t>
            </a:r>
            <a:endParaRPr lang="nb-NO" sz="2400" dirty="0">
              <a:latin typeface="Calibri Light"/>
              <a:cs typeface="Calibri"/>
            </a:endParaRPr>
          </a:p>
          <a:p>
            <a:r>
              <a:rPr lang="nb-NO" sz="2400" b="1" dirty="0">
                <a:latin typeface="Calibri Light"/>
                <a:cs typeface="Calibri Light"/>
              </a:rPr>
              <a:t>Når ta nye målinger:</a:t>
            </a:r>
            <a:r>
              <a:rPr lang="nb-NO" sz="2400" dirty="0">
                <a:latin typeface="Calibri Light"/>
                <a:cs typeface="Calibri Light"/>
              </a:rPr>
              <a:t> 4-6 time eller vurder når nye målinger skal tas.</a:t>
            </a:r>
          </a:p>
          <a:p>
            <a:r>
              <a:rPr lang="nb-NO" sz="2400" b="1" dirty="0">
                <a:latin typeface="Calibri Light"/>
                <a:cs typeface="Calibri Light"/>
              </a:rPr>
              <a:t>Respons etter NEWS score:</a:t>
            </a:r>
            <a:r>
              <a:rPr lang="nb-NO" sz="2400" dirty="0">
                <a:latin typeface="Calibri Light"/>
                <a:cs typeface="Calibri Light"/>
              </a:rPr>
              <a:t> Ansvarlig sykepleier vurderer behov for kliniske tiltak og legevurdering. </a:t>
            </a:r>
          </a:p>
          <a:p>
            <a:r>
              <a:rPr lang="nb-NO" sz="2400" b="1" dirty="0">
                <a:latin typeface="Calibri Light"/>
                <a:cs typeface="Calibri Light"/>
              </a:rPr>
              <a:t>NB:</a:t>
            </a:r>
            <a:r>
              <a:rPr lang="nb-NO" sz="2400" dirty="0">
                <a:latin typeface="Calibri Light"/>
                <a:cs typeface="Calibri Light"/>
              </a:rPr>
              <a:t> lav NEWS score utelukker ikke  alvorlig sykdom</a:t>
            </a:r>
          </a:p>
          <a:p>
            <a:r>
              <a:rPr lang="nb-NO" sz="2400" dirty="0">
                <a:latin typeface="Calibri Light"/>
                <a:cs typeface="Calibri Light"/>
              </a:rPr>
              <a:t>Hva er viktig å undersøke videre hos en slik pasient?</a:t>
            </a:r>
          </a:p>
          <a:p>
            <a:r>
              <a:rPr lang="nb-NO" sz="2400" dirty="0">
                <a:latin typeface="Calibri Light"/>
                <a:cs typeface="Calibri Light"/>
              </a:rPr>
              <a:t>Forsøk å få pasienten til</a:t>
            </a:r>
            <a:r>
              <a:rPr lang="nb-NO" sz="2400" dirty="0">
                <a:latin typeface="Calibri Light"/>
                <a:ea typeface="+mn-lt"/>
                <a:cs typeface="Calibri Light"/>
              </a:rPr>
              <a:t> å: </a:t>
            </a:r>
          </a:p>
          <a:p>
            <a:pPr marL="0" indent="0">
              <a:buNone/>
            </a:pPr>
            <a:r>
              <a:rPr lang="nb-NO" sz="2400" b="1" dirty="0">
                <a:latin typeface="Calibri Light"/>
                <a:ea typeface="+mn-lt"/>
                <a:cs typeface="+mn-lt"/>
              </a:rPr>
              <a:t>Prate</a:t>
            </a:r>
            <a:r>
              <a:rPr lang="nb-NO" sz="2400" dirty="0">
                <a:latin typeface="Calibri Light"/>
                <a:ea typeface="+mn-lt"/>
                <a:cs typeface="+mn-lt"/>
              </a:rPr>
              <a:t>: si en enkel sammenhengende setning </a:t>
            </a:r>
            <a:endParaRPr lang="nb-NO" sz="2400">
              <a:latin typeface="Calibri Light"/>
              <a:cs typeface="Calibri" panose="020F0502020204030204"/>
            </a:endParaRPr>
          </a:p>
          <a:p>
            <a:pPr marL="0" indent="0">
              <a:buNone/>
            </a:pPr>
            <a:r>
              <a:rPr lang="nb-NO" sz="2400" b="1" dirty="0">
                <a:latin typeface="Calibri Light"/>
                <a:ea typeface="+mn-lt"/>
                <a:cs typeface="+mn-lt"/>
              </a:rPr>
              <a:t> S</a:t>
            </a:r>
            <a:r>
              <a:rPr lang="nb-NO" sz="2400" dirty="0">
                <a:latin typeface="Calibri Light"/>
                <a:ea typeface="+mn-lt"/>
                <a:cs typeface="+mn-lt"/>
              </a:rPr>
              <a:t>  </a:t>
            </a:r>
            <a:r>
              <a:rPr lang="nb-NO" sz="2400" b="1" dirty="0">
                <a:latin typeface="Calibri Light"/>
                <a:ea typeface="+mn-lt"/>
                <a:cs typeface="+mn-lt"/>
              </a:rPr>
              <a:t>Smile:</a:t>
            </a:r>
            <a:r>
              <a:rPr lang="nb-NO" sz="2400" dirty="0">
                <a:latin typeface="Calibri Light"/>
                <a:ea typeface="+mn-lt"/>
                <a:cs typeface="+mn-lt"/>
              </a:rPr>
              <a:t>   smile, le, vise tenner </a:t>
            </a:r>
            <a:endParaRPr lang="nb-NO" sz="2400">
              <a:latin typeface="Calibri Light"/>
              <a:cs typeface="Calibri" panose="020F0502020204030204"/>
            </a:endParaRPr>
          </a:p>
          <a:p>
            <a:pPr marL="0" indent="0">
              <a:buNone/>
            </a:pPr>
            <a:r>
              <a:rPr lang="nb-NO" sz="2400" b="1" dirty="0">
                <a:latin typeface="Calibri Light"/>
                <a:ea typeface="+mn-lt"/>
                <a:cs typeface="+mn-lt"/>
              </a:rPr>
              <a:t>L</a:t>
            </a:r>
            <a:r>
              <a:rPr lang="nb-NO" sz="2400" dirty="0">
                <a:latin typeface="Calibri Light"/>
                <a:ea typeface="+mn-lt"/>
                <a:cs typeface="+mn-lt"/>
              </a:rPr>
              <a:t>-  </a:t>
            </a:r>
            <a:r>
              <a:rPr lang="nb-NO" sz="2400" b="1" dirty="0">
                <a:latin typeface="Calibri Light"/>
                <a:ea typeface="+mn-lt"/>
                <a:cs typeface="+mn-lt"/>
              </a:rPr>
              <a:t>Løfte:</a:t>
            </a:r>
            <a:r>
              <a:rPr lang="nb-NO" sz="2400" dirty="0">
                <a:latin typeface="Calibri Light"/>
                <a:ea typeface="+mn-lt"/>
                <a:cs typeface="+mn-lt"/>
              </a:rPr>
              <a:t> løfte begge armer </a:t>
            </a:r>
            <a:r>
              <a:rPr lang="nb-NO" sz="2400" dirty="0">
                <a:latin typeface="Calibri Light"/>
                <a:cs typeface="Calibri Light"/>
              </a:rPr>
              <a:t> </a:t>
            </a:r>
            <a:endParaRPr lang="nb-NO" sz="2400">
              <a:latin typeface="Calibri Light"/>
              <a:cs typeface="Calibri" panose="020F0502020204030204"/>
            </a:endParaRPr>
          </a:p>
          <a:p>
            <a:r>
              <a:rPr lang="nb-NO" sz="2400" dirty="0">
                <a:latin typeface="Calibri Light"/>
                <a:cs typeface="Calibri Light"/>
              </a:rPr>
              <a:t>Mål blodsukker. </a:t>
            </a:r>
          </a:p>
          <a:p>
            <a:r>
              <a:rPr lang="nb-NO" sz="2400" dirty="0">
                <a:latin typeface="Calibri Light"/>
                <a:cs typeface="Calibri Light"/>
              </a:rPr>
              <a:t>Hun forsøker å løfte armene når du ber henne om det, men den venstre armen er tydelig svakere enn den høyre og hun klarer ikke å løfte den. Du synes også at hun har litt hengende munnvik på venstre side av ansiktet. Hun har blodsukker på 8.0. Hva gjør du nå?</a:t>
            </a:r>
          </a:p>
          <a:p>
            <a:r>
              <a:rPr lang="nb-NO" sz="2400" dirty="0">
                <a:latin typeface="Calibri Light"/>
                <a:cs typeface="Calibri Light"/>
              </a:rPr>
              <a:t>Ring vakthavende lege/113. </a:t>
            </a:r>
          </a:p>
          <a:p>
            <a:endParaRPr lang="nb-NO" sz="2400" dirty="0">
              <a:latin typeface="Calibri Light"/>
              <a:cs typeface="Calibri Light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04721AE-3F7C-49C4-A959-E54F92F52B56}"/>
              </a:ext>
            </a:extLst>
          </p:cNvPr>
          <p:cNvSpPr txBox="1"/>
          <p:nvPr/>
        </p:nvSpPr>
        <p:spPr>
          <a:xfrm>
            <a:off x="4637087" y="366871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369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cs typeface="Calibri Light"/>
              </a:rPr>
              <a:t>Mistanke om hjerneslag?</a:t>
            </a:r>
            <a:endParaRPr lang="nb-NO"/>
          </a:p>
        </p:txBody>
      </p:sp>
      <p:pic>
        <p:nvPicPr>
          <p:cNvPr id="4" name="Bilde 4">
            <a:extLst>
              <a:ext uri="{FF2B5EF4-FFF2-40B4-BE49-F238E27FC236}">
                <a16:creationId xmlns:a16="http://schemas.microsoft.com/office/drawing/2014/main" id="{84C1CBEA-122D-40FE-946A-ED4C98C459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512" y="1458385"/>
            <a:ext cx="10515600" cy="4006318"/>
          </a:xfr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50B25896-74F3-41C7-B742-ED43B191FA9D}"/>
              </a:ext>
            </a:extLst>
          </p:cNvPr>
          <p:cNvSpPr txBox="1"/>
          <p:nvPr/>
        </p:nvSpPr>
        <p:spPr>
          <a:xfrm>
            <a:off x="8124093" y="5076093"/>
            <a:ext cx="2440353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800" dirty="0">
                <a:cs typeface="Calibri"/>
              </a:rPr>
              <a:t>Kilde: Kompetansebroen</a:t>
            </a:r>
          </a:p>
        </p:txBody>
      </p:sp>
    </p:spTree>
    <p:extLst>
      <p:ext uri="{BB962C8B-B14F-4D97-AF65-F5344CB8AC3E}">
        <p14:creationId xmlns:p14="http://schemas.microsoft.com/office/powerpoint/2010/main" val="4101065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85274" y="377324"/>
            <a:ext cx="7487653" cy="58118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4400" dirty="0">
                <a:latin typeface="Calibri Light"/>
                <a:cs typeface="Calibri Light"/>
              </a:rPr>
              <a:t>Case 4</a:t>
            </a:r>
          </a:p>
          <a:p>
            <a:r>
              <a:rPr lang="nb-NO" sz="2400" dirty="0">
                <a:latin typeface="+mj-lt"/>
              </a:rPr>
              <a:t>Rolf er  78 år gammel, har hatt flere hjerteinfarkt, hypertensjon, slitasjegikt i begge knær og hofter. Han får  daglig hjelp av hjemmetjenesten å ta på/ av støttestrømper. </a:t>
            </a:r>
            <a:endParaRPr lang="nb-NO" sz="2400" dirty="0">
              <a:latin typeface="+mj-lt"/>
              <a:cs typeface="Calibri"/>
            </a:endParaRPr>
          </a:p>
          <a:p>
            <a:r>
              <a:rPr lang="nb-NO" sz="2400" dirty="0">
                <a:latin typeface="+mj-lt"/>
              </a:rPr>
              <a:t>På avtalt besøk forteller Rolf at han ikke føler seg i form. Og spør videre om du kan måle om han har feber. </a:t>
            </a:r>
            <a:endParaRPr lang="nb-NO" sz="2400" dirty="0">
              <a:latin typeface="+mj-lt"/>
              <a:cs typeface="Calibri"/>
            </a:endParaRPr>
          </a:p>
          <a:p>
            <a:r>
              <a:rPr lang="nb-NO" sz="2400" dirty="0">
                <a:latin typeface="+mj-lt"/>
              </a:rPr>
              <a:t>Du gjør følgende målingene; RF 24, spo</a:t>
            </a:r>
            <a:r>
              <a:rPr lang="nb-NO" sz="2400" baseline="-25000" dirty="0">
                <a:latin typeface="+mj-lt"/>
              </a:rPr>
              <a:t>2 </a:t>
            </a:r>
            <a:r>
              <a:rPr lang="nb-NO" sz="2400" dirty="0">
                <a:latin typeface="+mj-lt"/>
              </a:rPr>
              <a:t>97%, puls 78, BT 222/80 temp 39.4. Han er våken, men ser litt medtatt ut. Han er rød og varm i ansiktet. </a:t>
            </a:r>
            <a:endParaRPr lang="nb-NO" sz="2400" dirty="0">
              <a:latin typeface="+mj-lt"/>
              <a:cs typeface="Calibri"/>
            </a:endParaRPr>
          </a:p>
          <a:p>
            <a:r>
              <a:rPr lang="nb-NO" sz="2400" dirty="0" err="1">
                <a:latin typeface="+mj-lt"/>
              </a:rPr>
              <a:t>Beregn</a:t>
            </a:r>
            <a:r>
              <a:rPr lang="nb-NO" sz="2400" dirty="0">
                <a:latin typeface="+mj-lt"/>
              </a:rPr>
              <a:t> NEWS-score og før inni kurve. </a:t>
            </a:r>
            <a:endParaRPr lang="nb-NO" sz="2400" dirty="0">
              <a:latin typeface="+mj-lt"/>
              <a:cs typeface="Calibri"/>
            </a:endParaRPr>
          </a:p>
          <a:p>
            <a:r>
              <a:rPr lang="nb-NO" sz="2400" dirty="0">
                <a:latin typeface="+mj-lt"/>
              </a:rPr>
              <a:t>Fyller han sepsiskriteriene? </a:t>
            </a:r>
            <a:endParaRPr lang="nb-NO" sz="2400" dirty="0">
              <a:latin typeface="+mj-lt"/>
              <a:cs typeface="Calibri"/>
            </a:endParaRPr>
          </a:p>
          <a:p>
            <a:r>
              <a:rPr lang="nb-NO" sz="2400" dirty="0">
                <a:latin typeface="+mj-lt"/>
                <a:cs typeface="Calibri"/>
              </a:rPr>
              <a:t>Hvilke tiltak setter du inn hos Rolf?</a:t>
            </a:r>
          </a:p>
        </p:txBody>
      </p:sp>
      <p:pic>
        <p:nvPicPr>
          <p:cNvPr id="8194" name="Picture 2" descr="James Gandolfini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595" y="365125"/>
            <a:ext cx="3663029" cy="54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19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AB28F5D6109043A371D76DDCE5F4A3" ma:contentTypeVersion="9" ma:contentTypeDescription="Opprett et nytt dokument." ma:contentTypeScope="" ma:versionID="63d4717fae81c5a2964c9036f8a5771d">
  <xsd:schema xmlns:xsd="http://www.w3.org/2001/XMLSchema" xmlns:xs="http://www.w3.org/2001/XMLSchema" xmlns:p="http://schemas.microsoft.com/office/2006/metadata/properties" xmlns:ns2="5a8e2673-320a-4353-8df9-b9109451eda4" targetNamespace="http://schemas.microsoft.com/office/2006/metadata/properties" ma:root="true" ma:fieldsID="f8bc231514dbaa8ee18ce9d33f59f4d5" ns2:_="">
    <xsd:import namespace="5a8e2673-320a-4353-8df9-b9109451ed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e2673-320a-4353-8df9-b9109451ed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4A909-3119-4951-A29E-9256230DAB3E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5a8e2673-320a-4353-8df9-b9109451ed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78BBAF2-175C-453B-9348-B54B4F8A78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3D9F87-8910-4A62-89FF-15409D068B00}"/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1095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 NEWS Case</vt:lpstr>
      <vt:lpstr>Case 1.</vt:lpstr>
      <vt:lpstr>Fasit :</vt:lpstr>
      <vt:lpstr>PowerPoint-presentasjon</vt:lpstr>
      <vt:lpstr>Fasit:</vt:lpstr>
      <vt:lpstr>PowerPoint-presentasjon</vt:lpstr>
      <vt:lpstr>Fasit:</vt:lpstr>
      <vt:lpstr>Mistanke om hjerneslag?</vt:lpstr>
      <vt:lpstr>PowerPoint-presentasjon</vt:lpstr>
      <vt:lpstr>PowerPoint-presentasjon</vt:lpstr>
      <vt:lpstr>Mistanke om Sepsis?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</dc:title>
  <dc:creator>Line Pedersen</dc:creator>
  <cp:lastModifiedBy>Merethe A Land</cp:lastModifiedBy>
  <cp:revision>769</cp:revision>
  <dcterms:created xsi:type="dcterms:W3CDTF">2015-01-28T22:57:33Z</dcterms:created>
  <dcterms:modified xsi:type="dcterms:W3CDTF">2020-09-29T19:01:48Z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0x01010054AB28F5D6109043A371D76DDCE5F4A3</vt:lpwstr>
  </property>
</Properties>
</file>