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4"/>
    <p:sldMasterId id="2147483726" r:id="rId5"/>
  </p:sldMasterIdLst>
  <p:notesMasterIdLst>
    <p:notesMasterId r:id="rId24"/>
  </p:notesMasterIdLst>
  <p:sldIdLst>
    <p:sldId id="291" r:id="rId6"/>
    <p:sldId id="277" r:id="rId7"/>
    <p:sldId id="298" r:id="rId8"/>
    <p:sldId id="258" r:id="rId9"/>
    <p:sldId id="259" r:id="rId10"/>
    <p:sldId id="293" r:id="rId11"/>
    <p:sldId id="294" r:id="rId12"/>
    <p:sldId id="299" r:id="rId13"/>
    <p:sldId id="260" r:id="rId14"/>
    <p:sldId id="284" r:id="rId15"/>
    <p:sldId id="283" r:id="rId16"/>
    <p:sldId id="297" r:id="rId17"/>
    <p:sldId id="269" r:id="rId18"/>
    <p:sldId id="270" r:id="rId19"/>
    <p:sldId id="271" r:id="rId20"/>
    <p:sldId id="272" r:id="rId21"/>
    <p:sldId id="292" r:id="rId22"/>
    <p:sldId id="278" r:id="rId2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bye, Berit" initials="WB" lastIdx="6" clrIdx="0">
    <p:extLst>
      <p:ext uri="{19B8F6BF-5375-455C-9EA6-DF929625EA0E}">
        <p15:presenceInfo xmlns:p15="http://schemas.microsoft.com/office/powerpoint/2012/main" userId="S-1-5-21-1332841840-243531673-2482343961-24143" providerId="AD"/>
      </p:ext>
    </p:extLst>
  </p:cmAuthor>
  <p:cmAuthor id="2" name="Bjerkås, Silje" initials="BS" lastIdx="3" clrIdx="1">
    <p:extLst>
      <p:ext uri="{19B8F6BF-5375-455C-9EA6-DF929625EA0E}">
        <p15:presenceInfo xmlns:p15="http://schemas.microsoft.com/office/powerpoint/2012/main" userId="S::silje.bjerkas@grimstad.kommune.no::5e30452c-aa10-4328-8402-8ab418804a73" providerId="AD"/>
      </p:ext>
    </p:extLst>
  </p:cmAuthor>
  <p:cmAuthor id="3" name="Bryn, Sølvi Jacobsen" initials="BSJ" lastIdx="1" clrIdx="2">
    <p:extLst>
      <p:ext uri="{19B8F6BF-5375-455C-9EA6-DF929625EA0E}">
        <p15:presenceInfo xmlns:p15="http://schemas.microsoft.com/office/powerpoint/2012/main" userId="S-1-5-21-1332841840-243531673-2482343961-25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CF"/>
    <a:srgbClr val="00C85A"/>
    <a:srgbClr val="00A44A"/>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AA3AF-3F02-8A4E-C78D-43AC3C9FC456}" v="5" dt="2023-06-19T05:50:56.471"/>
    <p1510:client id="{3FE44D57-8F60-A178-6B12-69A5EEFB01CD}" v="301" dt="2023-03-27T11:37:37.728"/>
    <p1510:client id="{53351EC8-2638-4FE9-9B29-827D9DCE28A9}" v="27" dt="2020-05-14T08:32:24.817"/>
    <p1510:client id="{6347454E-1929-CF9A-4063-1851CF1ECAB8}" v="6" dt="2023-06-20T12:38:46.814"/>
    <p1510:client id="{CBDF9190-C575-45F4-9764-D9FED6A9412F}" v="46" dt="2020-05-19T09:02:40.384"/>
    <p1510:client id="{DB1B14AC-DBF8-EB8E-3844-736B0205283A}" v="25" dt="2023-06-20T12:38:26.226"/>
    <p1510:client id="{E76B12CB-4999-0B90-73CA-39D71F079448}" v="443" dt="2023-04-11T07:35:59.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42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n, Sølvi Jacobsen" userId="S::solvi.jacobsen.bryn@grimstad.kommune.no::a7fa9fbc-15c6-4e8b-8b51-36f4f6e31b6e" providerId="AD" clId="Web-{6347454E-1929-CF9A-4063-1851CF1ECAB8}"/>
    <pc:docChg chg="modSld">
      <pc:chgData name="Bryn, Sølvi Jacobsen" userId="S::solvi.jacobsen.bryn@grimstad.kommune.no::a7fa9fbc-15c6-4e8b-8b51-36f4f6e31b6e" providerId="AD" clId="Web-{6347454E-1929-CF9A-4063-1851CF1ECAB8}" dt="2023-06-20T12:38:46.814" v="5" actId="20577"/>
      <pc:docMkLst>
        <pc:docMk/>
      </pc:docMkLst>
      <pc:sldChg chg="modSp">
        <pc:chgData name="Bryn, Sølvi Jacobsen" userId="S::solvi.jacobsen.bryn@grimstad.kommune.no::a7fa9fbc-15c6-4e8b-8b51-36f4f6e31b6e" providerId="AD" clId="Web-{6347454E-1929-CF9A-4063-1851CF1ECAB8}" dt="2023-06-20T12:38:46.814" v="5" actId="20577"/>
        <pc:sldMkLst>
          <pc:docMk/>
          <pc:sldMk cId="3650786382" sldId="291"/>
        </pc:sldMkLst>
        <pc:spChg chg="mod">
          <ac:chgData name="Bryn, Sølvi Jacobsen" userId="S::solvi.jacobsen.bryn@grimstad.kommune.no::a7fa9fbc-15c6-4e8b-8b51-36f4f6e31b6e" providerId="AD" clId="Web-{6347454E-1929-CF9A-4063-1851CF1ECAB8}" dt="2023-06-20T12:38:46.814" v="5" actId="20577"/>
          <ac:spMkLst>
            <pc:docMk/>
            <pc:sldMk cId="3650786382" sldId="291"/>
            <ac:spMk id="3" creationId="{DA5AA6BB-865E-9F4E-9CF3-B6A6FA43C968}"/>
          </ac:spMkLst>
        </pc:spChg>
      </pc:sldChg>
    </pc:docChg>
  </pc:docChgLst>
  <pc:docChgLst>
    <pc:chgData name="Bjerkås, Silje" userId="S::silje.bjerkas@grimstad.kommune.no::5e30452c-aa10-4328-8402-8ab418804a73" providerId="AD" clId="Web-{CBDF9190-C575-45F4-9764-D9FED6A9412F}"/>
    <pc:docChg chg="modSld">
      <pc:chgData name="Bjerkås, Silje" userId="S::silje.bjerkas@grimstad.kommune.no::5e30452c-aa10-4328-8402-8ab418804a73" providerId="AD" clId="Web-{CBDF9190-C575-45F4-9764-D9FED6A9412F}" dt="2020-05-19T09:02:40.384" v="45" actId="20577"/>
      <pc:docMkLst>
        <pc:docMk/>
      </pc:docMkLst>
      <pc:sldChg chg="addCm">
        <pc:chgData name="Bjerkås, Silje" userId="S::silje.bjerkas@grimstad.kommune.no::5e30452c-aa10-4328-8402-8ab418804a73" providerId="AD" clId="Web-{CBDF9190-C575-45F4-9764-D9FED6A9412F}" dt="2020-05-19T08:58:10.162" v="1"/>
        <pc:sldMkLst>
          <pc:docMk/>
          <pc:sldMk cId="2469530410" sldId="262"/>
        </pc:sldMkLst>
      </pc:sldChg>
      <pc:sldChg chg="modSp">
        <pc:chgData name="Bjerkås, Silje" userId="S::silje.bjerkas@grimstad.kommune.no::5e30452c-aa10-4328-8402-8ab418804a73" providerId="AD" clId="Web-{CBDF9190-C575-45F4-9764-D9FED6A9412F}" dt="2020-05-19T09:02:38.368" v="43" actId="20577"/>
        <pc:sldMkLst>
          <pc:docMk/>
          <pc:sldMk cId="301369333" sldId="271"/>
        </pc:sldMkLst>
        <pc:spChg chg="mod">
          <ac:chgData name="Bjerkås, Silje" userId="S::silje.bjerkas@grimstad.kommune.no::5e30452c-aa10-4328-8402-8ab418804a73" providerId="AD" clId="Web-{CBDF9190-C575-45F4-9764-D9FED6A9412F}" dt="2020-05-19T09:02:38.368" v="43" actId="20577"/>
          <ac:spMkLst>
            <pc:docMk/>
            <pc:sldMk cId="301369333" sldId="271"/>
            <ac:spMk id="2" creationId="{00000000-0000-0000-0000-000000000000}"/>
          </ac:spMkLst>
        </pc:spChg>
      </pc:sldChg>
      <pc:sldChg chg="modSp addCm">
        <pc:chgData name="Bjerkås, Silje" userId="S::silje.bjerkas@grimstad.kommune.no::5e30452c-aa10-4328-8402-8ab418804a73" providerId="AD" clId="Web-{CBDF9190-C575-45F4-9764-D9FED6A9412F}" dt="2020-05-19T09:01:37.055" v="41"/>
        <pc:sldMkLst>
          <pc:docMk/>
          <pc:sldMk cId="153951838" sldId="284"/>
        </pc:sldMkLst>
        <pc:spChg chg="mod">
          <ac:chgData name="Bjerkås, Silje" userId="S::silje.bjerkas@grimstad.kommune.no::5e30452c-aa10-4328-8402-8ab418804a73" providerId="AD" clId="Web-{CBDF9190-C575-45F4-9764-D9FED6A9412F}" dt="2020-05-19T09:00:53.430" v="39" actId="20577"/>
          <ac:spMkLst>
            <pc:docMk/>
            <pc:sldMk cId="153951838" sldId="284"/>
            <ac:spMk id="4" creationId="{00000000-0000-0000-0000-000000000000}"/>
          </ac:spMkLst>
        </pc:spChg>
      </pc:sldChg>
      <pc:sldChg chg="addCm">
        <pc:chgData name="Bjerkås, Silje" userId="S::silje.bjerkas@grimstad.kommune.no::5e30452c-aa10-4328-8402-8ab418804a73" providerId="AD" clId="Web-{CBDF9190-C575-45F4-9764-D9FED6A9412F}" dt="2020-05-19T08:57:45.037" v="0"/>
        <pc:sldMkLst>
          <pc:docMk/>
          <pc:sldMk cId="1398209147" sldId="285"/>
        </pc:sldMkLst>
      </pc:sldChg>
    </pc:docChg>
  </pc:docChgLst>
  <pc:docChgLst>
    <pc:chgData name="Bryn, Sølvi Jacobsen" userId="S::solvi.jacobsen.bryn@grimstad.kommune.no::a7fa9fbc-15c6-4e8b-8b51-36f4f6e31b6e" providerId="AD" clId="Web-{E76B12CB-4999-0B90-73CA-39D71F079448}"/>
    <pc:docChg chg="addSld delSld modSld sldOrd">
      <pc:chgData name="Bryn, Sølvi Jacobsen" userId="S::solvi.jacobsen.bryn@grimstad.kommune.no::a7fa9fbc-15c6-4e8b-8b51-36f4f6e31b6e" providerId="AD" clId="Web-{E76B12CB-4999-0B90-73CA-39D71F079448}" dt="2023-04-11T07:35:59.415" v="336" actId="20577"/>
      <pc:docMkLst>
        <pc:docMk/>
      </pc:docMkLst>
      <pc:sldChg chg="modSp">
        <pc:chgData name="Bryn, Sølvi Jacobsen" userId="S::solvi.jacobsen.bryn@grimstad.kommune.no::a7fa9fbc-15c6-4e8b-8b51-36f4f6e31b6e" providerId="AD" clId="Web-{E76B12CB-4999-0B90-73CA-39D71F079448}" dt="2023-04-11T07:15:19.400" v="7" actId="20577"/>
        <pc:sldMkLst>
          <pc:docMk/>
          <pc:sldMk cId="1540878923" sldId="258"/>
        </pc:sldMkLst>
        <pc:spChg chg="mod">
          <ac:chgData name="Bryn, Sølvi Jacobsen" userId="S::solvi.jacobsen.bryn@grimstad.kommune.no::a7fa9fbc-15c6-4e8b-8b51-36f4f6e31b6e" providerId="AD" clId="Web-{E76B12CB-4999-0B90-73CA-39D71F079448}" dt="2023-04-11T07:15:19.400" v="7" actId="20577"/>
          <ac:spMkLst>
            <pc:docMk/>
            <pc:sldMk cId="1540878923" sldId="258"/>
            <ac:spMk id="3" creationId="{00000000-0000-0000-0000-000000000000}"/>
          </ac:spMkLst>
        </pc:spChg>
      </pc:sldChg>
      <pc:sldChg chg="modSp">
        <pc:chgData name="Bryn, Sølvi Jacobsen" userId="S::solvi.jacobsen.bryn@grimstad.kommune.no::a7fa9fbc-15c6-4e8b-8b51-36f4f6e31b6e" providerId="AD" clId="Web-{E76B12CB-4999-0B90-73CA-39D71F079448}" dt="2023-04-11T07:20:02.294" v="34" actId="1076"/>
        <pc:sldMkLst>
          <pc:docMk/>
          <pc:sldMk cId="2012610804" sldId="260"/>
        </pc:sldMkLst>
        <pc:spChg chg="mod">
          <ac:chgData name="Bryn, Sølvi Jacobsen" userId="S::solvi.jacobsen.bryn@grimstad.kommune.no::a7fa9fbc-15c6-4e8b-8b51-36f4f6e31b6e" providerId="AD" clId="Web-{E76B12CB-4999-0B90-73CA-39D71F079448}" dt="2023-04-11T07:20:00.278" v="33" actId="1076"/>
          <ac:spMkLst>
            <pc:docMk/>
            <pc:sldMk cId="2012610804" sldId="260"/>
            <ac:spMk id="8" creationId="{00000000-0000-0000-0000-000000000000}"/>
          </ac:spMkLst>
        </pc:spChg>
        <pc:picChg chg="mod">
          <ac:chgData name="Bryn, Sølvi Jacobsen" userId="S::solvi.jacobsen.bryn@grimstad.kommune.no::a7fa9fbc-15c6-4e8b-8b51-36f4f6e31b6e" providerId="AD" clId="Web-{E76B12CB-4999-0B90-73CA-39D71F079448}" dt="2023-04-11T07:20:02.294" v="34" actId="1076"/>
          <ac:picMkLst>
            <pc:docMk/>
            <pc:sldMk cId="2012610804" sldId="260"/>
            <ac:picMk id="12" creationId="{00000000-0000-0000-0000-000000000000}"/>
          </ac:picMkLst>
        </pc:picChg>
      </pc:sldChg>
      <pc:sldChg chg="modSp">
        <pc:chgData name="Bryn, Sølvi Jacobsen" userId="S::solvi.jacobsen.bryn@grimstad.kommune.no::a7fa9fbc-15c6-4e8b-8b51-36f4f6e31b6e" providerId="AD" clId="Web-{E76B12CB-4999-0B90-73CA-39D71F079448}" dt="2023-04-11T07:20:41.591" v="38" actId="1076"/>
        <pc:sldMkLst>
          <pc:docMk/>
          <pc:sldMk cId="2469530410" sldId="262"/>
        </pc:sldMkLst>
        <pc:spChg chg="mod">
          <ac:chgData name="Bryn, Sølvi Jacobsen" userId="S::solvi.jacobsen.bryn@grimstad.kommune.no::a7fa9fbc-15c6-4e8b-8b51-36f4f6e31b6e" providerId="AD" clId="Web-{E76B12CB-4999-0B90-73CA-39D71F079448}" dt="2023-04-11T07:20:41.591" v="38" actId="1076"/>
          <ac:spMkLst>
            <pc:docMk/>
            <pc:sldMk cId="2469530410" sldId="262"/>
            <ac:spMk id="2" creationId="{00000000-0000-0000-0000-000000000000}"/>
          </ac:spMkLst>
        </pc:spChg>
        <pc:picChg chg="mod">
          <ac:chgData name="Bryn, Sølvi Jacobsen" userId="S::solvi.jacobsen.bryn@grimstad.kommune.no::a7fa9fbc-15c6-4e8b-8b51-36f4f6e31b6e" providerId="AD" clId="Web-{E76B12CB-4999-0B90-73CA-39D71F079448}" dt="2023-04-11T07:20:37.638" v="37" actId="1076"/>
          <ac:picMkLst>
            <pc:docMk/>
            <pc:sldMk cId="2469530410" sldId="262"/>
            <ac:picMk id="11" creationId="{745A7B0C-1063-5993-6CB8-E73AAD77E33C}"/>
          </ac:picMkLst>
        </pc:picChg>
      </pc:sldChg>
      <pc:sldChg chg="modSp">
        <pc:chgData name="Bryn, Sølvi Jacobsen" userId="S::solvi.jacobsen.bryn@grimstad.kommune.no::a7fa9fbc-15c6-4e8b-8b51-36f4f6e31b6e" providerId="AD" clId="Web-{E76B12CB-4999-0B90-73CA-39D71F079448}" dt="2023-04-11T07:23:50.891" v="90" actId="20577"/>
        <pc:sldMkLst>
          <pc:docMk/>
          <pc:sldMk cId="566756079" sldId="269"/>
        </pc:sldMkLst>
        <pc:spChg chg="mod">
          <ac:chgData name="Bryn, Sølvi Jacobsen" userId="S::solvi.jacobsen.bryn@grimstad.kommune.no::a7fa9fbc-15c6-4e8b-8b51-36f4f6e31b6e" providerId="AD" clId="Web-{E76B12CB-4999-0B90-73CA-39D71F079448}" dt="2023-04-11T07:23:50.891" v="90" actId="20577"/>
          <ac:spMkLst>
            <pc:docMk/>
            <pc:sldMk cId="566756079" sldId="269"/>
            <ac:spMk id="3" creationId="{00000000-0000-0000-0000-000000000000}"/>
          </ac:spMkLst>
        </pc:spChg>
      </pc:sldChg>
      <pc:sldChg chg="modSp">
        <pc:chgData name="Bryn, Sølvi Jacobsen" userId="S::solvi.jacobsen.bryn@grimstad.kommune.no::a7fa9fbc-15c6-4e8b-8b51-36f4f6e31b6e" providerId="AD" clId="Web-{E76B12CB-4999-0B90-73CA-39D71F079448}" dt="2023-04-11T07:24:24.813" v="99" actId="20577"/>
        <pc:sldMkLst>
          <pc:docMk/>
          <pc:sldMk cId="3693725891" sldId="270"/>
        </pc:sldMkLst>
        <pc:spChg chg="mod">
          <ac:chgData name="Bryn, Sølvi Jacobsen" userId="S::solvi.jacobsen.bryn@grimstad.kommune.no::a7fa9fbc-15c6-4e8b-8b51-36f4f6e31b6e" providerId="AD" clId="Web-{E76B12CB-4999-0B90-73CA-39D71F079448}" dt="2023-04-11T07:24:24.813" v="99" actId="20577"/>
          <ac:spMkLst>
            <pc:docMk/>
            <pc:sldMk cId="3693725891" sldId="270"/>
            <ac:spMk id="3" creationId="{00000000-0000-0000-0000-000000000000}"/>
          </ac:spMkLst>
        </pc:spChg>
      </pc:sldChg>
      <pc:sldChg chg="modSp">
        <pc:chgData name="Bryn, Sølvi Jacobsen" userId="S::solvi.jacobsen.bryn@grimstad.kommune.no::a7fa9fbc-15c6-4e8b-8b51-36f4f6e31b6e" providerId="AD" clId="Web-{E76B12CB-4999-0B90-73CA-39D71F079448}" dt="2023-04-11T07:25:22.986" v="103" actId="14100"/>
        <pc:sldMkLst>
          <pc:docMk/>
          <pc:sldMk cId="334164998" sldId="272"/>
        </pc:sldMkLst>
        <pc:spChg chg="mod">
          <ac:chgData name="Bryn, Sølvi Jacobsen" userId="S::solvi.jacobsen.bryn@grimstad.kommune.no::a7fa9fbc-15c6-4e8b-8b51-36f4f6e31b6e" providerId="AD" clId="Web-{E76B12CB-4999-0B90-73CA-39D71F079448}" dt="2023-04-11T07:25:16.532" v="102" actId="20577"/>
          <ac:spMkLst>
            <pc:docMk/>
            <pc:sldMk cId="334164998" sldId="272"/>
            <ac:spMk id="3" creationId="{00000000-0000-0000-0000-000000000000}"/>
          </ac:spMkLst>
        </pc:spChg>
        <pc:spChg chg="mod">
          <ac:chgData name="Bryn, Sølvi Jacobsen" userId="S::solvi.jacobsen.bryn@grimstad.kommune.no::a7fa9fbc-15c6-4e8b-8b51-36f4f6e31b6e" providerId="AD" clId="Web-{E76B12CB-4999-0B90-73CA-39D71F079448}" dt="2023-04-11T07:25:22.986" v="103" actId="14100"/>
          <ac:spMkLst>
            <pc:docMk/>
            <pc:sldMk cId="334164998" sldId="272"/>
            <ac:spMk id="4" creationId="{00000000-0000-0000-0000-000000000000}"/>
          </ac:spMkLst>
        </pc:spChg>
      </pc:sldChg>
      <pc:sldChg chg="modSp">
        <pc:chgData name="Bryn, Sølvi Jacobsen" userId="S::solvi.jacobsen.bryn@grimstad.kommune.no::a7fa9fbc-15c6-4e8b-8b51-36f4f6e31b6e" providerId="AD" clId="Web-{E76B12CB-4999-0B90-73CA-39D71F079448}" dt="2023-04-11T07:28:15.441" v="108" actId="20577"/>
        <pc:sldMkLst>
          <pc:docMk/>
          <pc:sldMk cId="460184133" sldId="277"/>
        </pc:sldMkLst>
        <pc:graphicFrameChg chg="modGraphic">
          <ac:chgData name="Bryn, Sølvi Jacobsen" userId="S::solvi.jacobsen.bryn@grimstad.kommune.no::a7fa9fbc-15c6-4e8b-8b51-36f4f6e31b6e" providerId="AD" clId="Web-{E76B12CB-4999-0B90-73CA-39D71F079448}" dt="2023-04-11T07:28:15.441" v="108" actId="20577"/>
          <ac:graphicFrameMkLst>
            <pc:docMk/>
            <pc:sldMk cId="460184133" sldId="277"/>
            <ac:graphicFrameMk id="9" creationId="{00000000-0000-0000-0000-000000000000}"/>
          </ac:graphicFrameMkLst>
        </pc:graphicFrameChg>
      </pc:sldChg>
      <pc:sldChg chg="modSp">
        <pc:chgData name="Bryn, Sølvi Jacobsen" userId="S::solvi.jacobsen.bryn@grimstad.kommune.no::a7fa9fbc-15c6-4e8b-8b51-36f4f6e31b6e" providerId="AD" clId="Web-{E76B12CB-4999-0B90-73CA-39D71F079448}" dt="2023-04-11T07:22:46.531" v="50" actId="20577"/>
        <pc:sldMkLst>
          <pc:docMk/>
          <pc:sldMk cId="3111449896" sldId="283"/>
        </pc:sldMkLst>
        <pc:spChg chg="mod">
          <ac:chgData name="Bryn, Sølvi Jacobsen" userId="S::solvi.jacobsen.bryn@grimstad.kommune.no::a7fa9fbc-15c6-4e8b-8b51-36f4f6e31b6e" providerId="AD" clId="Web-{E76B12CB-4999-0B90-73CA-39D71F079448}" dt="2023-04-11T07:22:46.531" v="50" actId="20577"/>
          <ac:spMkLst>
            <pc:docMk/>
            <pc:sldMk cId="3111449896" sldId="283"/>
            <ac:spMk id="6" creationId="{00000000-0000-0000-0000-000000000000}"/>
          </ac:spMkLst>
        </pc:spChg>
      </pc:sldChg>
      <pc:sldChg chg="modSp">
        <pc:chgData name="Bryn, Sølvi Jacobsen" userId="S::solvi.jacobsen.bryn@grimstad.kommune.no::a7fa9fbc-15c6-4e8b-8b51-36f4f6e31b6e" providerId="AD" clId="Web-{E76B12CB-4999-0B90-73CA-39D71F079448}" dt="2023-04-11T07:22:54.906" v="54" actId="14100"/>
        <pc:sldMkLst>
          <pc:docMk/>
          <pc:sldMk cId="757535969" sldId="297"/>
        </pc:sldMkLst>
        <pc:spChg chg="mod">
          <ac:chgData name="Bryn, Sølvi Jacobsen" userId="S::solvi.jacobsen.bryn@grimstad.kommune.no::a7fa9fbc-15c6-4e8b-8b51-36f4f6e31b6e" providerId="AD" clId="Web-{E76B12CB-4999-0B90-73CA-39D71F079448}" dt="2023-04-11T07:22:54.906" v="54" actId="14100"/>
          <ac:spMkLst>
            <pc:docMk/>
            <pc:sldMk cId="757535969" sldId="297"/>
            <ac:spMk id="2" creationId="{00000000-0000-0000-0000-000000000000}"/>
          </ac:spMkLst>
        </pc:spChg>
      </pc:sldChg>
      <pc:sldChg chg="modSp new ord">
        <pc:chgData name="Bryn, Sølvi Jacobsen" userId="S::solvi.jacobsen.bryn@grimstad.kommune.no::a7fa9fbc-15c6-4e8b-8b51-36f4f6e31b6e" providerId="AD" clId="Web-{E76B12CB-4999-0B90-73CA-39D71F079448}" dt="2023-04-11T07:35:59.415" v="336" actId="20577"/>
        <pc:sldMkLst>
          <pc:docMk/>
          <pc:sldMk cId="1326553684" sldId="298"/>
        </pc:sldMkLst>
        <pc:spChg chg="mod">
          <ac:chgData name="Bryn, Sølvi Jacobsen" userId="S::solvi.jacobsen.bryn@grimstad.kommune.no::a7fa9fbc-15c6-4e8b-8b51-36f4f6e31b6e" providerId="AD" clId="Web-{E76B12CB-4999-0B90-73CA-39D71F079448}" dt="2023-04-11T07:35:59.415" v="336" actId="20577"/>
          <ac:spMkLst>
            <pc:docMk/>
            <pc:sldMk cId="1326553684" sldId="298"/>
            <ac:spMk id="2" creationId="{CCA554AC-1639-FDB7-0E1C-0257BFD8693B}"/>
          </ac:spMkLst>
        </pc:spChg>
        <pc:spChg chg="mod">
          <ac:chgData name="Bryn, Sølvi Jacobsen" userId="S::solvi.jacobsen.bryn@grimstad.kommune.no::a7fa9fbc-15c6-4e8b-8b51-36f4f6e31b6e" providerId="AD" clId="Web-{E76B12CB-4999-0B90-73CA-39D71F079448}" dt="2023-04-11T07:35:49.306" v="334" actId="20577"/>
          <ac:spMkLst>
            <pc:docMk/>
            <pc:sldMk cId="1326553684" sldId="298"/>
            <ac:spMk id="3" creationId="{2F370EE9-5619-0BE1-A8E9-DED2C2A7C397}"/>
          </ac:spMkLst>
        </pc:spChg>
      </pc:sldChg>
      <pc:sldChg chg="addSp delSp modSp new del mod modClrScheme chgLayout">
        <pc:chgData name="Bryn, Sølvi Jacobsen" userId="S::solvi.jacobsen.bryn@grimstad.kommune.no::a7fa9fbc-15c6-4e8b-8b51-36f4f6e31b6e" providerId="AD" clId="Web-{E76B12CB-4999-0B90-73CA-39D71F079448}" dt="2023-04-11T07:33:14.851" v="230"/>
        <pc:sldMkLst>
          <pc:docMk/>
          <pc:sldMk cId="2319732767" sldId="298"/>
        </pc:sldMkLst>
        <pc:spChg chg="mod ord">
          <ac:chgData name="Bryn, Sølvi Jacobsen" userId="S::solvi.jacobsen.bryn@grimstad.kommune.no::a7fa9fbc-15c6-4e8b-8b51-36f4f6e31b6e" providerId="AD" clId="Web-{E76B12CB-4999-0B90-73CA-39D71F079448}" dt="2023-04-11T07:32:19.428" v="223" actId="14100"/>
          <ac:spMkLst>
            <pc:docMk/>
            <pc:sldMk cId="2319732767" sldId="298"/>
            <ac:spMk id="2" creationId="{F2A68825-E0FD-0237-9AEB-CBB326CD2EB3}"/>
          </ac:spMkLst>
        </pc:spChg>
        <pc:spChg chg="add del mod">
          <ac:chgData name="Bryn, Sølvi Jacobsen" userId="S::solvi.jacobsen.bryn@grimstad.kommune.no::a7fa9fbc-15c6-4e8b-8b51-36f4f6e31b6e" providerId="AD" clId="Web-{E76B12CB-4999-0B90-73CA-39D71F079448}" dt="2023-04-11T07:32:46.850" v="229"/>
          <ac:spMkLst>
            <pc:docMk/>
            <pc:sldMk cId="2319732767" sldId="298"/>
            <ac:spMk id="3" creationId="{46439503-021C-E2EE-E114-A9D8A7ABE93D}"/>
          </ac:spMkLst>
        </pc:spChg>
        <pc:spChg chg="add mod ord">
          <ac:chgData name="Bryn, Sølvi Jacobsen" userId="S::solvi.jacobsen.bryn@grimstad.kommune.no::a7fa9fbc-15c6-4e8b-8b51-36f4f6e31b6e" providerId="AD" clId="Web-{E76B12CB-4999-0B90-73CA-39D71F079448}" dt="2023-04-11T07:31:52.319" v="219"/>
          <ac:spMkLst>
            <pc:docMk/>
            <pc:sldMk cId="2319732767" sldId="298"/>
            <ac:spMk id="4" creationId="{89B37076-8CF8-AAFE-456D-CA2E0BE4A768}"/>
          </ac:spMkLst>
        </pc:spChg>
      </pc:sldChg>
    </pc:docChg>
  </pc:docChgLst>
  <pc:docChgLst>
    <pc:chgData name="Bryn, Sølvi Jacobsen" userId="S::solvi.jacobsen.bryn@grimstad.kommune.no::a7fa9fbc-15c6-4e8b-8b51-36f4f6e31b6e" providerId="AD" clId="Web-{3FE44D57-8F60-A178-6B12-69A5EEFB01CD}"/>
    <pc:docChg chg="addSld delSld modSld sldOrd">
      <pc:chgData name="Bryn, Sølvi Jacobsen" userId="S::solvi.jacobsen.bryn@grimstad.kommune.no::a7fa9fbc-15c6-4e8b-8b51-36f4f6e31b6e" providerId="AD" clId="Web-{3FE44D57-8F60-A178-6B12-69A5EEFB01CD}" dt="2023-03-27T11:37:37.728" v="340"/>
      <pc:docMkLst>
        <pc:docMk/>
      </pc:docMkLst>
      <pc:sldChg chg="modSp">
        <pc:chgData name="Bryn, Sølvi Jacobsen" userId="S::solvi.jacobsen.bryn@grimstad.kommune.no::a7fa9fbc-15c6-4e8b-8b51-36f4f6e31b6e" providerId="AD" clId="Web-{3FE44D57-8F60-A178-6B12-69A5EEFB01CD}" dt="2023-03-27T11:13:33.224" v="2" actId="20577"/>
        <pc:sldMkLst>
          <pc:docMk/>
          <pc:sldMk cId="0" sldId="256"/>
        </pc:sldMkLst>
        <pc:spChg chg="mod">
          <ac:chgData name="Bryn, Sølvi Jacobsen" userId="S::solvi.jacobsen.bryn@grimstad.kommune.no::a7fa9fbc-15c6-4e8b-8b51-36f4f6e31b6e" providerId="AD" clId="Web-{3FE44D57-8F60-A178-6B12-69A5EEFB01CD}" dt="2023-03-27T11:13:33.224" v="2" actId="20577"/>
          <ac:spMkLst>
            <pc:docMk/>
            <pc:sldMk cId="0" sldId="256"/>
            <ac:spMk id="11267" creationId="{00000000-0000-0000-0000-000000000000}"/>
          </ac:spMkLst>
        </pc:spChg>
      </pc:sldChg>
      <pc:sldChg chg="modSp mod modShow">
        <pc:chgData name="Bryn, Sølvi Jacobsen" userId="S::solvi.jacobsen.bryn@grimstad.kommune.no::a7fa9fbc-15c6-4e8b-8b51-36f4f6e31b6e" providerId="AD" clId="Web-{3FE44D57-8F60-A178-6B12-69A5EEFB01CD}" dt="2023-03-27T11:18:09.262" v="101"/>
        <pc:sldMkLst>
          <pc:docMk/>
          <pc:sldMk cId="2012610804" sldId="260"/>
        </pc:sldMkLst>
        <pc:spChg chg="mod">
          <ac:chgData name="Bryn, Sølvi Jacobsen" userId="S::solvi.jacobsen.bryn@grimstad.kommune.no::a7fa9fbc-15c6-4e8b-8b51-36f4f6e31b6e" providerId="AD" clId="Web-{3FE44D57-8F60-A178-6B12-69A5EEFB01CD}" dt="2023-03-27T11:17:25.370" v="99" actId="14100"/>
          <ac:spMkLst>
            <pc:docMk/>
            <pc:sldMk cId="2012610804" sldId="260"/>
            <ac:spMk id="3" creationId="{00000000-0000-0000-0000-000000000000}"/>
          </ac:spMkLst>
        </pc:spChg>
        <pc:spChg chg="mod">
          <ac:chgData name="Bryn, Sølvi Jacobsen" userId="S::solvi.jacobsen.bryn@grimstad.kommune.no::a7fa9fbc-15c6-4e8b-8b51-36f4f6e31b6e" providerId="AD" clId="Web-{3FE44D57-8F60-A178-6B12-69A5EEFB01CD}" dt="2023-03-27T11:17:21.495" v="98" actId="14100"/>
          <ac:spMkLst>
            <pc:docMk/>
            <pc:sldMk cId="2012610804" sldId="260"/>
            <ac:spMk id="8" creationId="{00000000-0000-0000-0000-000000000000}"/>
          </ac:spMkLst>
        </pc:spChg>
        <pc:picChg chg="mod">
          <ac:chgData name="Bryn, Sølvi Jacobsen" userId="S::solvi.jacobsen.bryn@grimstad.kommune.no::a7fa9fbc-15c6-4e8b-8b51-36f4f6e31b6e" providerId="AD" clId="Web-{3FE44D57-8F60-A178-6B12-69A5EEFB01CD}" dt="2023-03-27T11:17:32.386" v="100" actId="14100"/>
          <ac:picMkLst>
            <pc:docMk/>
            <pc:sldMk cId="2012610804" sldId="260"/>
            <ac:picMk id="7" creationId="{00000000-0000-0000-0000-000000000000}"/>
          </ac:picMkLst>
        </pc:picChg>
      </pc:sldChg>
      <pc:sldChg chg="addSp delSp modSp">
        <pc:chgData name="Bryn, Sølvi Jacobsen" userId="S::solvi.jacobsen.bryn@grimstad.kommune.no::a7fa9fbc-15c6-4e8b-8b51-36f4f6e31b6e" providerId="AD" clId="Web-{3FE44D57-8F60-A178-6B12-69A5EEFB01CD}" dt="2023-03-27T11:25:56.445" v="242"/>
        <pc:sldMkLst>
          <pc:docMk/>
          <pc:sldMk cId="2469530410" sldId="262"/>
        </pc:sldMkLst>
        <pc:spChg chg="add del mod">
          <ac:chgData name="Bryn, Sølvi Jacobsen" userId="S::solvi.jacobsen.bryn@grimstad.kommune.no::a7fa9fbc-15c6-4e8b-8b51-36f4f6e31b6e" providerId="AD" clId="Web-{3FE44D57-8F60-A178-6B12-69A5EEFB01CD}" dt="2023-03-27T11:24:06.911" v="118"/>
          <ac:spMkLst>
            <pc:docMk/>
            <pc:sldMk cId="2469530410" sldId="262"/>
            <ac:spMk id="10" creationId="{24B31A8C-8FFA-BD9C-8EBF-82F60666075D}"/>
          </ac:spMkLst>
        </pc:spChg>
        <pc:picChg chg="del mod">
          <ac:chgData name="Bryn, Sølvi Jacobsen" userId="S::solvi.jacobsen.bryn@grimstad.kommune.no::a7fa9fbc-15c6-4e8b-8b51-36f4f6e31b6e" providerId="AD" clId="Web-{3FE44D57-8F60-A178-6B12-69A5EEFB01CD}" dt="2023-03-27T11:24:05.099" v="117"/>
          <ac:picMkLst>
            <pc:docMk/>
            <pc:sldMk cId="2469530410" sldId="262"/>
            <ac:picMk id="7" creationId="{00000000-0000-0000-0000-000000000000}"/>
          </ac:picMkLst>
        </pc:picChg>
        <pc:picChg chg="del">
          <ac:chgData name="Bryn, Sølvi Jacobsen" userId="S::solvi.jacobsen.bryn@grimstad.kommune.no::a7fa9fbc-15c6-4e8b-8b51-36f4f6e31b6e" providerId="AD" clId="Web-{3FE44D57-8F60-A178-6B12-69A5EEFB01CD}" dt="2023-03-27T11:25:56.445" v="242"/>
          <ac:picMkLst>
            <pc:docMk/>
            <pc:sldMk cId="2469530410" sldId="262"/>
            <ac:picMk id="8" creationId="{00000000-0000-0000-0000-000000000000}"/>
          </ac:picMkLst>
        </pc:picChg>
        <pc:picChg chg="add mod ord">
          <ac:chgData name="Bryn, Sølvi Jacobsen" userId="S::solvi.jacobsen.bryn@grimstad.kommune.no::a7fa9fbc-15c6-4e8b-8b51-36f4f6e31b6e" providerId="AD" clId="Web-{3FE44D57-8F60-A178-6B12-69A5EEFB01CD}" dt="2023-03-27T11:24:23.615" v="122" actId="14100"/>
          <ac:picMkLst>
            <pc:docMk/>
            <pc:sldMk cId="2469530410" sldId="262"/>
            <ac:picMk id="11" creationId="{745A7B0C-1063-5993-6CB8-E73AAD77E33C}"/>
          </ac:picMkLst>
        </pc:picChg>
      </pc:sldChg>
      <pc:sldChg chg="delSp modSp delAnim">
        <pc:chgData name="Bryn, Sølvi Jacobsen" userId="S::solvi.jacobsen.bryn@grimstad.kommune.no::a7fa9fbc-15c6-4e8b-8b51-36f4f6e31b6e" providerId="AD" clId="Web-{3FE44D57-8F60-A178-6B12-69A5EEFB01CD}" dt="2023-03-27T11:20:40.984" v="108" actId="1076"/>
        <pc:sldMkLst>
          <pc:docMk/>
          <pc:sldMk cId="356081448" sldId="264"/>
        </pc:sldMkLst>
        <pc:spChg chg="mod">
          <ac:chgData name="Bryn, Sølvi Jacobsen" userId="S::solvi.jacobsen.bryn@grimstad.kommune.no::a7fa9fbc-15c6-4e8b-8b51-36f4f6e31b6e" providerId="AD" clId="Web-{3FE44D57-8F60-A178-6B12-69A5EEFB01CD}" dt="2023-03-27T11:20:22.124" v="107" actId="20577"/>
          <ac:spMkLst>
            <pc:docMk/>
            <pc:sldMk cId="356081448" sldId="264"/>
            <ac:spMk id="3" creationId="{00000000-0000-0000-0000-000000000000}"/>
          </ac:spMkLst>
        </pc:spChg>
        <pc:spChg chg="del">
          <ac:chgData name="Bryn, Sølvi Jacobsen" userId="S::solvi.jacobsen.bryn@grimstad.kommune.no::a7fa9fbc-15c6-4e8b-8b51-36f4f6e31b6e" providerId="AD" clId="Web-{3FE44D57-8F60-A178-6B12-69A5EEFB01CD}" dt="2023-03-27T11:19:54.358" v="104"/>
          <ac:spMkLst>
            <pc:docMk/>
            <pc:sldMk cId="356081448" sldId="264"/>
            <ac:spMk id="11" creationId="{00000000-0000-0000-0000-000000000000}"/>
          </ac:spMkLst>
        </pc:spChg>
        <pc:picChg chg="mod">
          <ac:chgData name="Bryn, Sølvi Jacobsen" userId="S::solvi.jacobsen.bryn@grimstad.kommune.no::a7fa9fbc-15c6-4e8b-8b51-36f4f6e31b6e" providerId="AD" clId="Web-{3FE44D57-8F60-A178-6B12-69A5EEFB01CD}" dt="2023-03-27T11:20:40.984" v="108" actId="1076"/>
          <ac:picMkLst>
            <pc:docMk/>
            <pc:sldMk cId="356081448" sldId="264"/>
            <ac:picMk id="8" creationId="{00000000-0000-0000-0000-000000000000}"/>
          </ac:picMkLst>
        </pc:picChg>
      </pc:sldChg>
      <pc:sldChg chg="addSp delSp modSp">
        <pc:chgData name="Bryn, Sølvi Jacobsen" userId="S::solvi.jacobsen.bryn@grimstad.kommune.no::a7fa9fbc-15c6-4e8b-8b51-36f4f6e31b6e" providerId="AD" clId="Web-{3FE44D57-8F60-A178-6B12-69A5EEFB01CD}" dt="2023-03-27T11:30:00.592" v="332" actId="1076"/>
        <pc:sldMkLst>
          <pc:docMk/>
          <pc:sldMk cId="3140776207" sldId="265"/>
        </pc:sldMkLst>
        <pc:spChg chg="mod">
          <ac:chgData name="Bryn, Sølvi Jacobsen" userId="S::solvi.jacobsen.bryn@grimstad.kommune.no::a7fa9fbc-15c6-4e8b-8b51-36f4f6e31b6e" providerId="AD" clId="Web-{3FE44D57-8F60-A178-6B12-69A5EEFB01CD}" dt="2023-03-27T11:25:48.773" v="241" actId="20577"/>
          <ac:spMkLst>
            <pc:docMk/>
            <pc:sldMk cId="3140776207" sldId="265"/>
            <ac:spMk id="2" creationId="{00000000-0000-0000-0000-000000000000}"/>
          </ac:spMkLst>
        </pc:spChg>
        <pc:spChg chg="mod">
          <ac:chgData name="Bryn, Sølvi Jacobsen" userId="S::solvi.jacobsen.bryn@grimstad.kommune.no::a7fa9fbc-15c6-4e8b-8b51-36f4f6e31b6e" providerId="AD" clId="Web-{3FE44D57-8F60-A178-6B12-69A5EEFB01CD}" dt="2023-03-27T11:29:57.091" v="330" actId="20577"/>
          <ac:spMkLst>
            <pc:docMk/>
            <pc:sldMk cId="3140776207" sldId="265"/>
            <ac:spMk id="3" creationId="{00000000-0000-0000-0000-000000000000}"/>
          </ac:spMkLst>
        </pc:spChg>
        <pc:spChg chg="add mod">
          <ac:chgData name="Bryn, Sølvi Jacobsen" userId="S::solvi.jacobsen.bryn@grimstad.kommune.no::a7fa9fbc-15c6-4e8b-8b51-36f4f6e31b6e" providerId="AD" clId="Web-{3FE44D57-8F60-A178-6B12-69A5EEFB01CD}" dt="2023-03-27T11:29:36.325" v="326" actId="1076"/>
          <ac:spMkLst>
            <pc:docMk/>
            <pc:sldMk cId="3140776207" sldId="265"/>
            <ac:spMk id="6" creationId="{7A42CB05-47EF-9E2F-038A-ED7A2EDD1207}"/>
          </ac:spMkLst>
        </pc:spChg>
        <pc:spChg chg="add del mod">
          <ac:chgData name="Bryn, Sølvi Jacobsen" userId="S::solvi.jacobsen.bryn@grimstad.kommune.no::a7fa9fbc-15c6-4e8b-8b51-36f4f6e31b6e" providerId="AD" clId="Web-{3FE44D57-8F60-A178-6B12-69A5EEFB01CD}" dt="2023-03-27T11:26:27.211" v="257"/>
          <ac:spMkLst>
            <pc:docMk/>
            <pc:sldMk cId="3140776207" sldId="265"/>
            <ac:spMk id="9" creationId="{7BF30900-C31D-9C39-A533-F5D09BC53EA4}"/>
          </ac:spMkLst>
        </pc:spChg>
        <pc:spChg chg="add mod">
          <ac:chgData name="Bryn, Sølvi Jacobsen" userId="S::solvi.jacobsen.bryn@grimstad.kommune.no::a7fa9fbc-15c6-4e8b-8b51-36f4f6e31b6e" providerId="AD" clId="Web-{3FE44D57-8F60-A178-6B12-69A5EEFB01CD}" dt="2023-03-27T11:29:12.044" v="324" actId="14100"/>
          <ac:spMkLst>
            <pc:docMk/>
            <pc:sldMk cId="3140776207" sldId="265"/>
            <ac:spMk id="13" creationId="{C1C1C562-0F80-BECB-DCA2-495FEF5BAF59}"/>
          </ac:spMkLst>
        </pc:spChg>
        <pc:spChg chg="add mod">
          <ac:chgData name="Bryn, Sølvi Jacobsen" userId="S::solvi.jacobsen.bryn@grimstad.kommune.no::a7fa9fbc-15c6-4e8b-8b51-36f4f6e31b6e" providerId="AD" clId="Web-{3FE44D57-8F60-A178-6B12-69A5EEFB01CD}" dt="2023-03-27T11:29:39.700" v="327" actId="14100"/>
          <ac:spMkLst>
            <pc:docMk/>
            <pc:sldMk cId="3140776207" sldId="265"/>
            <ac:spMk id="14" creationId="{258E512C-B9F3-6FE2-6326-FE5B971E1A5A}"/>
          </ac:spMkLst>
        </pc:spChg>
        <pc:picChg chg="del">
          <ac:chgData name="Bryn, Sølvi Jacobsen" userId="S::solvi.jacobsen.bryn@grimstad.kommune.no::a7fa9fbc-15c6-4e8b-8b51-36f4f6e31b6e" providerId="AD" clId="Web-{3FE44D57-8F60-A178-6B12-69A5EEFB01CD}" dt="2023-03-27T11:24:01.286" v="116"/>
          <ac:picMkLst>
            <pc:docMk/>
            <pc:sldMk cId="3140776207" sldId="265"/>
            <ac:picMk id="7" creationId="{00000000-0000-0000-0000-000000000000}"/>
          </ac:picMkLst>
        </pc:picChg>
        <pc:picChg chg="add del mod">
          <ac:chgData name="Bryn, Sølvi Jacobsen" userId="S::solvi.jacobsen.bryn@grimstad.kommune.no::a7fa9fbc-15c6-4e8b-8b51-36f4f6e31b6e" providerId="AD" clId="Web-{3FE44D57-8F60-A178-6B12-69A5EEFB01CD}" dt="2023-03-27T11:26:04.336" v="245"/>
          <ac:picMkLst>
            <pc:docMk/>
            <pc:sldMk cId="3140776207" sldId="265"/>
            <ac:picMk id="10" creationId="{4A994DC2-2B6B-7FA3-8145-F92C486B363E}"/>
          </ac:picMkLst>
        </pc:picChg>
        <pc:picChg chg="add del mod">
          <ac:chgData name="Bryn, Sølvi Jacobsen" userId="S::solvi.jacobsen.bryn@grimstad.kommune.no::a7fa9fbc-15c6-4e8b-8b51-36f4f6e31b6e" providerId="AD" clId="Web-{3FE44D57-8F60-A178-6B12-69A5EEFB01CD}" dt="2023-03-27T11:26:23.914" v="254"/>
          <ac:picMkLst>
            <pc:docMk/>
            <pc:sldMk cId="3140776207" sldId="265"/>
            <ac:picMk id="11" creationId="{D0029051-10CB-DACC-D197-0B57F4B3BF10}"/>
          </ac:picMkLst>
        </pc:picChg>
        <pc:picChg chg="add mod ord">
          <ac:chgData name="Bryn, Sølvi Jacobsen" userId="S::solvi.jacobsen.bryn@grimstad.kommune.no::a7fa9fbc-15c6-4e8b-8b51-36f4f6e31b6e" providerId="AD" clId="Web-{3FE44D57-8F60-A178-6B12-69A5EEFB01CD}" dt="2023-03-27T11:29:33.450" v="325" actId="14100"/>
          <ac:picMkLst>
            <pc:docMk/>
            <pc:sldMk cId="3140776207" sldId="265"/>
            <ac:picMk id="12" creationId="{13ED0BE4-1FBC-7BB8-BDA2-749990BAE15A}"/>
          </ac:picMkLst>
        </pc:picChg>
        <pc:picChg chg="add mod">
          <ac:chgData name="Bryn, Sølvi Jacobsen" userId="S::solvi.jacobsen.bryn@grimstad.kommune.no::a7fa9fbc-15c6-4e8b-8b51-36f4f6e31b6e" providerId="AD" clId="Web-{3FE44D57-8F60-A178-6B12-69A5EEFB01CD}" dt="2023-03-27T11:30:00.592" v="332" actId="1076"/>
          <ac:picMkLst>
            <pc:docMk/>
            <pc:sldMk cId="3140776207" sldId="265"/>
            <ac:picMk id="16" creationId="{BD5D2712-4E13-DCD0-F112-34A1A9A6D316}"/>
          </ac:picMkLst>
        </pc:picChg>
      </pc:sldChg>
      <pc:sldChg chg="mod modShow">
        <pc:chgData name="Bryn, Sølvi Jacobsen" userId="S::solvi.jacobsen.bryn@grimstad.kommune.no::a7fa9fbc-15c6-4e8b-8b51-36f4f6e31b6e" providerId="AD" clId="Web-{3FE44D57-8F60-A178-6B12-69A5EEFB01CD}" dt="2023-03-27T11:30:19.295" v="333"/>
        <pc:sldMkLst>
          <pc:docMk/>
          <pc:sldMk cId="1732158212" sldId="274"/>
        </pc:sldMkLst>
      </pc:sldChg>
      <pc:sldChg chg="modSp">
        <pc:chgData name="Bryn, Sølvi Jacobsen" userId="S::solvi.jacobsen.bryn@grimstad.kommune.no::a7fa9fbc-15c6-4e8b-8b51-36f4f6e31b6e" providerId="AD" clId="Web-{3FE44D57-8F60-A178-6B12-69A5EEFB01CD}" dt="2023-03-27T11:15:05.773" v="78" actId="20577"/>
        <pc:sldMkLst>
          <pc:docMk/>
          <pc:sldMk cId="460184133" sldId="277"/>
        </pc:sldMkLst>
        <pc:graphicFrameChg chg="mod modGraphic">
          <ac:chgData name="Bryn, Sølvi Jacobsen" userId="S::solvi.jacobsen.bryn@grimstad.kommune.no::a7fa9fbc-15c6-4e8b-8b51-36f4f6e31b6e" providerId="AD" clId="Web-{3FE44D57-8F60-A178-6B12-69A5EEFB01CD}" dt="2023-03-27T11:15:05.773" v="78" actId="20577"/>
          <ac:graphicFrameMkLst>
            <pc:docMk/>
            <pc:sldMk cId="460184133" sldId="277"/>
            <ac:graphicFrameMk id="9" creationId="{00000000-0000-0000-0000-000000000000}"/>
          </ac:graphicFrameMkLst>
        </pc:graphicFrameChg>
      </pc:sldChg>
      <pc:sldChg chg="modSp">
        <pc:chgData name="Bryn, Sølvi Jacobsen" userId="S::solvi.jacobsen.bryn@grimstad.kommune.no::a7fa9fbc-15c6-4e8b-8b51-36f4f6e31b6e" providerId="AD" clId="Web-{3FE44D57-8F60-A178-6B12-69A5EEFB01CD}" dt="2023-03-27T11:33:20.065" v="339" actId="1076"/>
        <pc:sldMkLst>
          <pc:docMk/>
          <pc:sldMk cId="153951838" sldId="284"/>
        </pc:sldMkLst>
        <pc:spChg chg="mod">
          <ac:chgData name="Bryn, Sølvi Jacobsen" userId="S::solvi.jacobsen.bryn@grimstad.kommune.no::a7fa9fbc-15c6-4e8b-8b51-36f4f6e31b6e" providerId="AD" clId="Web-{3FE44D57-8F60-A178-6B12-69A5EEFB01CD}" dt="2023-03-27T11:32:42.783" v="335" actId="14100"/>
          <ac:spMkLst>
            <pc:docMk/>
            <pc:sldMk cId="153951838" sldId="284"/>
            <ac:spMk id="2" creationId="{00000000-0000-0000-0000-000000000000}"/>
          </ac:spMkLst>
        </pc:spChg>
        <pc:spChg chg="mod">
          <ac:chgData name="Bryn, Sølvi Jacobsen" userId="S::solvi.jacobsen.bryn@grimstad.kommune.no::a7fa9fbc-15c6-4e8b-8b51-36f4f6e31b6e" providerId="AD" clId="Web-{3FE44D57-8F60-A178-6B12-69A5EEFB01CD}" dt="2023-03-27T11:32:52.111" v="338" actId="14100"/>
          <ac:spMkLst>
            <pc:docMk/>
            <pc:sldMk cId="153951838" sldId="284"/>
            <ac:spMk id="4" creationId="{00000000-0000-0000-0000-000000000000}"/>
          </ac:spMkLst>
        </pc:spChg>
        <pc:spChg chg="mod">
          <ac:chgData name="Bryn, Sølvi Jacobsen" userId="S::solvi.jacobsen.bryn@grimstad.kommune.no::a7fa9fbc-15c6-4e8b-8b51-36f4f6e31b6e" providerId="AD" clId="Web-{3FE44D57-8F60-A178-6B12-69A5EEFB01CD}" dt="2023-03-27T11:33:20.065" v="339" actId="1076"/>
          <ac:spMkLst>
            <pc:docMk/>
            <pc:sldMk cId="153951838" sldId="284"/>
            <ac:spMk id="5" creationId="{00000000-0000-0000-0000-000000000000}"/>
          </ac:spMkLst>
        </pc:spChg>
        <pc:picChg chg="mod">
          <ac:chgData name="Bryn, Sølvi Jacobsen" userId="S::solvi.jacobsen.bryn@grimstad.kommune.no::a7fa9fbc-15c6-4e8b-8b51-36f4f6e31b6e" providerId="AD" clId="Web-{3FE44D57-8F60-A178-6B12-69A5EEFB01CD}" dt="2023-03-27T11:32:48.439" v="337" actId="1076"/>
          <ac:picMkLst>
            <pc:docMk/>
            <pc:sldMk cId="153951838" sldId="284"/>
            <ac:picMk id="2050" creationId="{00000000-0000-0000-0000-000000000000}"/>
          </ac:picMkLst>
        </pc:picChg>
      </pc:sldChg>
      <pc:sldChg chg="ord">
        <pc:chgData name="Bryn, Sølvi Jacobsen" userId="S::solvi.jacobsen.bryn@grimstad.kommune.no::a7fa9fbc-15c6-4e8b-8b51-36f4f6e31b6e" providerId="AD" clId="Web-{3FE44D57-8F60-A178-6B12-69A5EEFB01CD}" dt="2023-03-27T11:24:45.412" v="147"/>
        <pc:sldMkLst>
          <pc:docMk/>
          <pc:sldMk cId="3996523688" sldId="286"/>
        </pc:sldMkLst>
      </pc:sldChg>
      <pc:sldChg chg="del">
        <pc:chgData name="Bryn, Sølvi Jacobsen" userId="S::solvi.jacobsen.bryn@grimstad.kommune.no::a7fa9fbc-15c6-4e8b-8b51-36f4f6e31b6e" providerId="AD" clId="Web-{3FE44D57-8F60-A178-6B12-69A5EEFB01CD}" dt="2023-03-27T11:18:31.012" v="102"/>
        <pc:sldMkLst>
          <pc:docMk/>
          <pc:sldMk cId="4193000231" sldId="287"/>
        </pc:sldMkLst>
      </pc:sldChg>
      <pc:sldChg chg="del">
        <pc:chgData name="Bryn, Sølvi Jacobsen" userId="S::solvi.jacobsen.bryn@grimstad.kommune.no::a7fa9fbc-15c6-4e8b-8b51-36f4f6e31b6e" providerId="AD" clId="Web-{3FE44D57-8F60-A178-6B12-69A5EEFB01CD}" dt="2023-03-27T11:21:17.095" v="109"/>
        <pc:sldMkLst>
          <pc:docMk/>
          <pc:sldMk cId="1220489914" sldId="288"/>
        </pc:sldMkLst>
      </pc:sldChg>
      <pc:sldChg chg="new">
        <pc:chgData name="Bryn, Sølvi Jacobsen" userId="S::solvi.jacobsen.bryn@grimstad.kommune.no::a7fa9fbc-15c6-4e8b-8b51-36f4f6e31b6e" providerId="AD" clId="Web-{3FE44D57-8F60-A178-6B12-69A5EEFB01CD}" dt="2023-03-27T11:37:37.728" v="340"/>
        <pc:sldMkLst>
          <pc:docMk/>
          <pc:sldMk cId="1349639312" sldId="290"/>
        </pc:sldMkLst>
      </pc:sldChg>
      <pc:sldChg chg="del">
        <pc:chgData name="Bryn, Sølvi Jacobsen" userId="S::solvi.jacobsen.bryn@grimstad.kommune.no::a7fa9fbc-15c6-4e8b-8b51-36f4f6e31b6e" providerId="AD" clId="Web-{3FE44D57-8F60-A178-6B12-69A5EEFB01CD}" dt="2023-03-27T11:18:38.247" v="103"/>
        <pc:sldMkLst>
          <pc:docMk/>
          <pc:sldMk cId="3036088894" sldId="290"/>
        </pc:sldMkLst>
      </pc:sldChg>
    </pc:docChg>
  </pc:docChgLst>
  <pc:docChgLst>
    <pc:chgData name="Bryn, Sølvi Jacobsen" userId="S::solvi.jacobsen.bryn@grimstad.kommune.no::a7fa9fbc-15c6-4e8b-8b51-36f4f6e31b6e" providerId="AD" clId="Web-{015AA3AF-3F02-8A4E-C78D-43AC3C9FC456}"/>
    <pc:docChg chg="modSld">
      <pc:chgData name="Bryn, Sølvi Jacobsen" userId="S::solvi.jacobsen.bryn@grimstad.kommune.no::a7fa9fbc-15c6-4e8b-8b51-36f4f6e31b6e" providerId="AD" clId="Web-{015AA3AF-3F02-8A4E-C78D-43AC3C9FC456}" dt="2023-06-19T05:50:43.018" v="2" actId="20577"/>
      <pc:docMkLst>
        <pc:docMk/>
      </pc:docMkLst>
      <pc:sldChg chg="modSp">
        <pc:chgData name="Bryn, Sølvi Jacobsen" userId="S::solvi.jacobsen.bryn@grimstad.kommune.no::a7fa9fbc-15c6-4e8b-8b51-36f4f6e31b6e" providerId="AD" clId="Web-{015AA3AF-3F02-8A4E-C78D-43AC3C9FC456}" dt="2023-06-19T05:49:34.392" v="1" actId="20577"/>
        <pc:sldMkLst>
          <pc:docMk/>
          <pc:sldMk cId="356081448" sldId="264"/>
        </pc:sldMkLst>
        <pc:spChg chg="mod">
          <ac:chgData name="Bryn, Sølvi Jacobsen" userId="S::solvi.jacobsen.bryn@grimstad.kommune.no::a7fa9fbc-15c6-4e8b-8b51-36f4f6e31b6e" providerId="AD" clId="Web-{015AA3AF-3F02-8A4E-C78D-43AC3C9FC456}" dt="2023-06-19T05:49:34.392" v="1" actId="20577"/>
          <ac:spMkLst>
            <pc:docMk/>
            <pc:sldMk cId="356081448" sldId="264"/>
            <ac:spMk id="3" creationId="{00000000-0000-0000-0000-000000000000}"/>
          </ac:spMkLst>
        </pc:spChg>
      </pc:sldChg>
      <pc:sldChg chg="modSp">
        <pc:chgData name="Bryn, Sølvi Jacobsen" userId="S::solvi.jacobsen.bryn@grimstad.kommune.no::a7fa9fbc-15c6-4e8b-8b51-36f4f6e31b6e" providerId="AD" clId="Web-{015AA3AF-3F02-8A4E-C78D-43AC3C9FC456}" dt="2023-06-19T05:50:43.018" v="2" actId="20577"/>
        <pc:sldMkLst>
          <pc:docMk/>
          <pc:sldMk cId="3451494377" sldId="296"/>
        </pc:sldMkLst>
        <pc:spChg chg="mod">
          <ac:chgData name="Bryn, Sølvi Jacobsen" userId="S::solvi.jacobsen.bryn@grimstad.kommune.no::a7fa9fbc-15c6-4e8b-8b51-36f4f6e31b6e" providerId="AD" clId="Web-{015AA3AF-3F02-8A4E-C78D-43AC3C9FC456}" dt="2023-06-19T05:50:43.018" v="2" actId="20577"/>
          <ac:spMkLst>
            <pc:docMk/>
            <pc:sldMk cId="3451494377" sldId="296"/>
            <ac:spMk id="18" creationId="{7A42CB05-47EF-9E2F-038A-ED7A2EDD1207}"/>
          </ac:spMkLst>
        </pc:spChg>
      </pc:sldChg>
    </pc:docChg>
  </pc:docChgLst>
  <pc:docChgLst>
    <pc:chgData name="Bryn, Sølvi Jacobsen" userId="S::solvi.jacobsen.bryn@grimstad.kommune.no::a7fa9fbc-15c6-4e8b-8b51-36f4f6e31b6e" providerId="AD" clId="Web-{53351EC8-2638-4FE9-9B29-827D9DCE28A9}"/>
    <pc:docChg chg="modSld">
      <pc:chgData name="Bryn, Sølvi Jacobsen" userId="S::solvi.jacobsen.bryn@grimstad.kommune.no::a7fa9fbc-15c6-4e8b-8b51-36f4f6e31b6e" providerId="AD" clId="Web-{53351EC8-2638-4FE9-9B29-827D9DCE28A9}" dt="2020-05-14T08:32:24.817" v="26" actId="20577"/>
      <pc:docMkLst>
        <pc:docMk/>
      </pc:docMkLst>
      <pc:sldChg chg="modSp">
        <pc:chgData name="Bryn, Sølvi Jacobsen" userId="S::solvi.jacobsen.bryn@grimstad.kommune.no::a7fa9fbc-15c6-4e8b-8b51-36f4f6e31b6e" providerId="AD" clId="Web-{53351EC8-2638-4FE9-9B29-827D9DCE28A9}" dt="2020-05-14T08:31:20.409" v="0" actId="14100"/>
        <pc:sldMkLst>
          <pc:docMk/>
          <pc:sldMk cId="1683514275" sldId="268"/>
        </pc:sldMkLst>
        <pc:spChg chg="mod">
          <ac:chgData name="Bryn, Sølvi Jacobsen" userId="S::solvi.jacobsen.bryn@grimstad.kommune.no::a7fa9fbc-15c6-4e8b-8b51-36f4f6e31b6e" providerId="AD" clId="Web-{53351EC8-2638-4FE9-9B29-827D9DCE28A9}" dt="2020-05-14T08:31:20.409" v="0" actId="14100"/>
          <ac:spMkLst>
            <pc:docMk/>
            <pc:sldMk cId="1683514275" sldId="268"/>
            <ac:spMk id="5" creationId="{00000000-0000-0000-0000-000000000000}"/>
          </ac:spMkLst>
        </pc:spChg>
      </pc:sldChg>
      <pc:sldChg chg="modSp">
        <pc:chgData name="Bryn, Sølvi Jacobsen" userId="S::solvi.jacobsen.bryn@grimstad.kommune.no::a7fa9fbc-15c6-4e8b-8b51-36f4f6e31b6e" providerId="AD" clId="Web-{53351EC8-2638-4FE9-9B29-827D9DCE28A9}" dt="2020-05-14T08:32:24.817" v="25" actId="20577"/>
        <pc:sldMkLst>
          <pc:docMk/>
          <pc:sldMk cId="1947744963" sldId="278"/>
        </pc:sldMkLst>
        <pc:spChg chg="mod">
          <ac:chgData name="Bryn, Sølvi Jacobsen" userId="S::solvi.jacobsen.bryn@grimstad.kommune.no::a7fa9fbc-15c6-4e8b-8b51-36f4f6e31b6e" providerId="AD" clId="Web-{53351EC8-2638-4FE9-9B29-827D9DCE28A9}" dt="2020-05-14T08:32:24.817" v="25" actId="20577"/>
          <ac:spMkLst>
            <pc:docMk/>
            <pc:sldMk cId="1947744963" sldId="278"/>
            <ac:spMk id="3" creationId="{00000000-0000-0000-0000-000000000000}"/>
          </ac:spMkLst>
        </pc:spChg>
      </pc:sldChg>
    </pc:docChg>
  </pc:docChgLst>
  <pc:docChgLst>
    <pc:chgData name="Bryn, Sølvi Jacobsen" userId="S::solvi.jacobsen.bryn@grimstad.kommune.no::a7fa9fbc-15c6-4e8b-8b51-36f4f6e31b6e" providerId="AD" clId="Web-{DB1B14AC-DBF8-EB8E-3844-736B0205283A}"/>
    <pc:docChg chg="addSld delSld modSld">
      <pc:chgData name="Bryn, Sølvi Jacobsen" userId="S::solvi.jacobsen.bryn@grimstad.kommune.no::a7fa9fbc-15c6-4e8b-8b51-36f4f6e31b6e" providerId="AD" clId="Web-{DB1B14AC-DBF8-EB8E-3844-736B0205283A}" dt="2023-06-20T12:38:26.226" v="24"/>
      <pc:docMkLst>
        <pc:docMk/>
      </pc:docMkLst>
      <pc:sldChg chg="del">
        <pc:chgData name="Bryn, Sølvi Jacobsen" userId="S::solvi.jacobsen.bryn@grimstad.kommune.no::a7fa9fbc-15c6-4e8b-8b51-36f4f6e31b6e" providerId="AD" clId="Web-{DB1B14AC-DBF8-EB8E-3844-736B0205283A}" dt="2023-06-20T12:34:14.064" v="1"/>
        <pc:sldMkLst>
          <pc:docMk/>
          <pc:sldMk cId="2469530410" sldId="262"/>
        </pc:sldMkLst>
      </pc:sldChg>
      <pc:sldChg chg="del">
        <pc:chgData name="Bryn, Sølvi Jacobsen" userId="S::solvi.jacobsen.bryn@grimstad.kommune.no::a7fa9fbc-15c6-4e8b-8b51-36f4f6e31b6e" providerId="AD" clId="Web-{DB1B14AC-DBF8-EB8E-3844-736B0205283A}" dt="2023-06-20T12:34:10.376" v="0"/>
        <pc:sldMkLst>
          <pc:docMk/>
          <pc:sldMk cId="356081448" sldId="264"/>
        </pc:sldMkLst>
      </pc:sldChg>
      <pc:sldChg chg="del">
        <pc:chgData name="Bryn, Sølvi Jacobsen" userId="S::solvi.jacobsen.bryn@grimstad.kommune.no::a7fa9fbc-15c6-4e8b-8b51-36f4f6e31b6e" providerId="AD" clId="Web-{DB1B14AC-DBF8-EB8E-3844-736B0205283A}" dt="2023-06-20T12:34:15.689" v="2"/>
        <pc:sldMkLst>
          <pc:docMk/>
          <pc:sldMk cId="3451494377" sldId="296"/>
        </pc:sldMkLst>
      </pc:sldChg>
      <pc:sldChg chg="modSp">
        <pc:chgData name="Bryn, Sølvi Jacobsen" userId="S::solvi.jacobsen.bryn@grimstad.kommune.no::a7fa9fbc-15c6-4e8b-8b51-36f4f6e31b6e" providerId="AD" clId="Web-{DB1B14AC-DBF8-EB8E-3844-736B0205283A}" dt="2023-06-20T12:34:40.799" v="3" actId="20577"/>
        <pc:sldMkLst>
          <pc:docMk/>
          <pc:sldMk cId="1326553684" sldId="298"/>
        </pc:sldMkLst>
        <pc:spChg chg="mod">
          <ac:chgData name="Bryn, Sølvi Jacobsen" userId="S::solvi.jacobsen.bryn@grimstad.kommune.no::a7fa9fbc-15c6-4e8b-8b51-36f4f6e31b6e" providerId="AD" clId="Web-{DB1B14AC-DBF8-EB8E-3844-736B0205283A}" dt="2023-06-20T12:34:40.799" v="3" actId="20577"/>
          <ac:spMkLst>
            <pc:docMk/>
            <pc:sldMk cId="1326553684" sldId="298"/>
            <ac:spMk id="3" creationId="{2F370EE9-5619-0BE1-A8E9-DED2C2A7C397}"/>
          </ac:spMkLst>
        </pc:spChg>
      </pc:sldChg>
      <pc:sldChg chg="modSp new del">
        <pc:chgData name="Bryn, Sølvi Jacobsen" userId="S::solvi.jacobsen.bryn@grimstad.kommune.no::a7fa9fbc-15c6-4e8b-8b51-36f4f6e31b6e" providerId="AD" clId="Web-{DB1B14AC-DBF8-EB8E-3844-736B0205283A}" dt="2023-06-20T12:38:26.226" v="24"/>
        <pc:sldMkLst>
          <pc:docMk/>
          <pc:sldMk cId="522834542" sldId="300"/>
        </pc:sldMkLst>
        <pc:spChg chg="mod">
          <ac:chgData name="Bryn, Sølvi Jacobsen" userId="S::solvi.jacobsen.bryn@grimstad.kommune.no::a7fa9fbc-15c6-4e8b-8b51-36f4f6e31b6e" providerId="AD" clId="Web-{DB1B14AC-DBF8-EB8E-3844-736B0205283A}" dt="2023-06-20T12:38:23.336" v="23" actId="20577"/>
          <ac:spMkLst>
            <pc:docMk/>
            <pc:sldMk cId="522834542" sldId="300"/>
            <ac:spMk id="2" creationId="{1773FE3C-4678-F68B-E82C-D006EEBE65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5F409-AA02-4329-9A97-15899F17BCE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nb-NO"/>
        </a:p>
      </dgm:t>
    </dgm:pt>
    <dgm:pt modelId="{2B740F03-E4E7-4FA0-9C0F-006313D8C5A7}">
      <dgm:prSet custT="1"/>
      <dgm:spPr/>
      <dgm:t>
        <a:bodyPr/>
        <a:lstStyle/>
        <a:p>
          <a:r>
            <a:rPr lang="nb-NO" sz="1400"/>
            <a:t>Lenker/kilder åpne</a:t>
          </a:r>
        </a:p>
        <a:p>
          <a:r>
            <a:rPr lang="nb-NO" sz="1400"/>
            <a:t>På noen lenker/kilder må det opprettes en brukerprofil som du får veiledning til underveis.</a:t>
          </a:r>
        </a:p>
        <a:p>
          <a:pPr rtl="0"/>
          <a:r>
            <a:rPr lang="nb-NO" sz="1400">
              <a:latin typeface="Arial" panose="020B0604020202020204"/>
            </a:rPr>
            <a:t> </a:t>
          </a:r>
          <a:r>
            <a:rPr lang="nb-NO" sz="1400"/>
            <a:t>På kurs som har kursbevis ber vi deg om å ta ut kursbevis, </a:t>
          </a:r>
          <a:r>
            <a:rPr lang="nb-NO" sz="1400" err="1"/>
            <a:t>evt</a:t>
          </a:r>
          <a:r>
            <a:rPr lang="nb-NO" sz="1400"/>
            <a:t> ta </a:t>
          </a:r>
          <a:r>
            <a:rPr lang="nb-NO" sz="1400" err="1"/>
            <a:t>printscreen</a:t>
          </a:r>
          <a:r>
            <a:rPr lang="nb-NO" sz="1400"/>
            <a:t> av kursbevis og sende disse samlet til leder innen fristen du har fått oppgitt.</a:t>
          </a:r>
          <a:r>
            <a:rPr lang="nb-NO" sz="1400">
              <a:latin typeface="Arial" panose="020B0604020202020204"/>
            </a:rPr>
            <a:t> </a:t>
          </a:r>
          <a:endParaRPr lang="nb-NO" sz="1400"/>
        </a:p>
      </dgm:t>
    </dgm:pt>
    <dgm:pt modelId="{991A1E50-B83B-41FD-A922-AAC17ABFFA7C}" type="parTrans" cxnId="{51512B79-019B-49EF-BE3A-E8D92A95EFD9}">
      <dgm:prSet/>
      <dgm:spPr/>
      <dgm:t>
        <a:bodyPr/>
        <a:lstStyle/>
        <a:p>
          <a:endParaRPr lang="nb-NO"/>
        </a:p>
      </dgm:t>
    </dgm:pt>
    <dgm:pt modelId="{063EA410-74FC-42B2-BDAF-B11A67ACA28A}" type="sibTrans" cxnId="{51512B79-019B-49EF-BE3A-E8D92A95EFD9}">
      <dgm:prSet/>
      <dgm:spPr/>
      <dgm:t>
        <a:bodyPr/>
        <a:lstStyle/>
        <a:p>
          <a:endParaRPr lang="nb-NO"/>
        </a:p>
      </dgm:t>
    </dgm:pt>
    <dgm:pt modelId="{32FCBFFB-BCB8-44E4-8D69-8DA5804084DC}">
      <dgm:prSet custT="1"/>
      <dgm:spPr/>
      <dgm:t>
        <a:bodyPr/>
        <a:lstStyle/>
        <a:p>
          <a:pPr rtl="0"/>
          <a:r>
            <a:rPr lang="nb-NO" sz="1400"/>
            <a:t>Lenkene er filmer, artikler og e-læringskurs som kan åpnes ved å holde musepekeren over søketeksten/URL-adressen. Du kan trykke på knappen CTRL og venstre mustast samtidig.</a:t>
          </a:r>
          <a:r>
            <a:rPr lang="nb-NO" sz="1400">
              <a:latin typeface="Arial" panose="020B0604020202020204"/>
            </a:rPr>
            <a:t> </a:t>
          </a:r>
          <a:endParaRPr lang="nb-NO" sz="1400"/>
        </a:p>
        <a:p>
          <a:r>
            <a:rPr lang="nb-NO" sz="1400"/>
            <a:t>Lenkene skal kunne åpnes på pc, nettbrett/</a:t>
          </a:r>
          <a:r>
            <a:rPr lang="nb-NO" sz="1400" err="1"/>
            <a:t>Ipad</a:t>
          </a:r>
          <a:r>
            <a:rPr lang="nb-NO" sz="1400"/>
            <a:t> eller mobil.</a:t>
          </a:r>
        </a:p>
        <a:p>
          <a:pPr rtl="0"/>
          <a:r>
            <a:rPr lang="nb-NO" sz="1400">
              <a:latin typeface="Arial" panose="020B0604020202020204"/>
            </a:rPr>
            <a:t> </a:t>
          </a:r>
          <a:r>
            <a:rPr lang="nb-NO" sz="1400"/>
            <a:t>Vi vil anbefale pc for en bedre opplevelse</a:t>
          </a:r>
        </a:p>
      </dgm:t>
    </dgm:pt>
    <dgm:pt modelId="{95A744DF-FD02-49B2-B205-B44C4D0210BE}" type="parTrans" cxnId="{6D095CD2-539D-4AC3-8E14-045BD0B25D36}">
      <dgm:prSet/>
      <dgm:spPr/>
      <dgm:t>
        <a:bodyPr/>
        <a:lstStyle/>
        <a:p>
          <a:endParaRPr lang="nb-NO"/>
        </a:p>
      </dgm:t>
    </dgm:pt>
    <dgm:pt modelId="{314B3412-2486-4EF5-B0BF-2E7CB9034B06}" type="sibTrans" cxnId="{6D095CD2-539D-4AC3-8E14-045BD0B25D36}">
      <dgm:prSet/>
      <dgm:spPr/>
      <dgm:t>
        <a:bodyPr/>
        <a:lstStyle/>
        <a:p>
          <a:endParaRPr lang="nb-NO"/>
        </a:p>
      </dgm:t>
    </dgm:pt>
    <dgm:pt modelId="{80E65C25-ED57-402C-93EC-A2E21A29A92B}">
      <dgm:prSet custT="1"/>
      <dgm:spPr/>
      <dgm:t>
        <a:bodyPr/>
        <a:lstStyle/>
        <a:p>
          <a:pPr rtl="0"/>
          <a:r>
            <a:rPr lang="nb-NO" sz="1400"/>
            <a:t>For de ansatte som skal ha ansvar for legemiddelhåndtering må leder tildele kurs i legemiddel-håndtering. </a:t>
          </a:r>
        </a:p>
      </dgm:t>
    </dgm:pt>
    <dgm:pt modelId="{F5A532DF-A6BE-4092-996F-446468C141EB}" type="parTrans" cxnId="{6AB6B884-70EC-4BA2-8392-4AF1708F8964}">
      <dgm:prSet/>
      <dgm:spPr/>
      <dgm:t>
        <a:bodyPr/>
        <a:lstStyle/>
        <a:p>
          <a:endParaRPr lang="nb-NO"/>
        </a:p>
      </dgm:t>
    </dgm:pt>
    <dgm:pt modelId="{0AEED731-4464-4C41-AAB1-472C42A62ABE}" type="sibTrans" cxnId="{6AB6B884-70EC-4BA2-8392-4AF1708F8964}">
      <dgm:prSet/>
      <dgm:spPr/>
      <dgm:t>
        <a:bodyPr/>
        <a:lstStyle/>
        <a:p>
          <a:endParaRPr lang="nb-NO"/>
        </a:p>
      </dgm:t>
    </dgm:pt>
    <dgm:pt modelId="{A1745654-BD23-42D6-A27A-0AB4C7EF12F1}">
      <dgm:prSet custT="1"/>
      <dgm:spPr/>
      <dgm:t>
        <a:bodyPr/>
        <a:lstStyle/>
        <a:p>
          <a:r>
            <a:rPr lang="nb-NO" sz="1400"/>
            <a:t>Denne opplæringspakken er beregnet til å ta </a:t>
          </a:r>
          <a:r>
            <a:rPr lang="nb-NO" sz="1400">
              <a:latin typeface="Arial" panose="020B0604020202020204"/>
            </a:rPr>
            <a:t>3</a:t>
          </a:r>
          <a:r>
            <a:rPr lang="nb-NO" sz="1400"/>
            <a:t> </a:t>
          </a:r>
          <a:r>
            <a:rPr lang="nb-NO" sz="1400">
              <a:latin typeface="Arial" panose="020B0604020202020204"/>
            </a:rPr>
            <a:t>timer.</a:t>
          </a:r>
          <a:r>
            <a:rPr lang="nb-NO" sz="1400"/>
            <a:t> Det er lagt inn litt pauser underveis.</a:t>
          </a:r>
        </a:p>
        <a:p>
          <a:r>
            <a:rPr lang="nb-NO" sz="1400"/>
            <a:t>Dokumentet må åpnes som lysbilde-presentasjon</a:t>
          </a:r>
        </a:p>
        <a:p>
          <a:r>
            <a:rPr lang="nb-NO" sz="1400" b="1"/>
            <a:t>Du må gå inn på ALLE lenkene</a:t>
          </a:r>
          <a:r>
            <a:rPr lang="nb-NO" sz="1400"/>
            <a:t>. </a:t>
          </a:r>
        </a:p>
        <a:p>
          <a:endParaRPr lang="nb-NO" sz="800"/>
        </a:p>
      </dgm:t>
    </dgm:pt>
    <dgm:pt modelId="{4DFC5514-3528-451D-B55B-B663AA4F24E1}" type="parTrans" cxnId="{140B860A-A089-4AAB-BDC9-F0B50D09D435}">
      <dgm:prSet/>
      <dgm:spPr/>
      <dgm:t>
        <a:bodyPr/>
        <a:lstStyle/>
        <a:p>
          <a:endParaRPr lang="nb-NO"/>
        </a:p>
      </dgm:t>
    </dgm:pt>
    <dgm:pt modelId="{A82753B5-1AFE-439C-B83F-A2594C0A1EE3}" type="sibTrans" cxnId="{140B860A-A089-4AAB-BDC9-F0B50D09D435}">
      <dgm:prSet/>
      <dgm:spPr/>
      <dgm:t>
        <a:bodyPr/>
        <a:lstStyle/>
        <a:p>
          <a:endParaRPr lang="nb-NO"/>
        </a:p>
      </dgm:t>
    </dgm:pt>
    <dgm:pt modelId="{3ECE8188-3EA5-4682-BC88-F75D220FE2C0}">
      <dgm:prSet custT="1"/>
      <dgm:spPr/>
      <dgm:t>
        <a:bodyPr/>
        <a:lstStyle/>
        <a:p>
          <a:endParaRPr lang="nb-NO" sz="700"/>
        </a:p>
        <a:p>
          <a:pPr rtl="0"/>
          <a:r>
            <a:rPr lang="nb-NO" sz="1600" b="1"/>
            <a:t>LYKKE TIL!</a:t>
          </a:r>
          <a:r>
            <a:rPr lang="nb-NO" sz="1600" b="1">
              <a:latin typeface="Arial" panose="020B0604020202020204"/>
            </a:rPr>
            <a:t> </a:t>
          </a:r>
          <a:endParaRPr lang="nb-NO" sz="1600" b="1"/>
        </a:p>
      </dgm:t>
    </dgm:pt>
    <dgm:pt modelId="{585EDBA9-2DA4-4ACA-BF6C-DD857012A5F9}" type="parTrans" cxnId="{27C68BF3-5FCA-4740-BE3B-7928CAB2D5E7}">
      <dgm:prSet/>
      <dgm:spPr/>
      <dgm:t>
        <a:bodyPr/>
        <a:lstStyle/>
        <a:p>
          <a:endParaRPr lang="nb-NO"/>
        </a:p>
      </dgm:t>
    </dgm:pt>
    <dgm:pt modelId="{70F2F9E9-3D24-42B0-B0F0-081BE6B3CFC6}" type="sibTrans" cxnId="{27C68BF3-5FCA-4740-BE3B-7928CAB2D5E7}">
      <dgm:prSet/>
      <dgm:spPr/>
      <dgm:t>
        <a:bodyPr/>
        <a:lstStyle/>
        <a:p>
          <a:endParaRPr lang="nb-NO"/>
        </a:p>
      </dgm:t>
    </dgm:pt>
    <dgm:pt modelId="{32E3EFEA-C4F9-444E-B0CB-721D3EF1E870}" type="pres">
      <dgm:prSet presAssocID="{4635F409-AA02-4329-9A97-15899F17BCE7}" presName="CompostProcess" presStyleCnt="0">
        <dgm:presLayoutVars>
          <dgm:dir/>
          <dgm:resizeHandles val="exact"/>
        </dgm:presLayoutVars>
      </dgm:prSet>
      <dgm:spPr/>
      <dgm:t>
        <a:bodyPr/>
        <a:lstStyle/>
        <a:p>
          <a:endParaRPr lang="nb-NO"/>
        </a:p>
      </dgm:t>
    </dgm:pt>
    <dgm:pt modelId="{F60C0460-A4BB-4A6F-A37F-7DE5D3D966B2}" type="pres">
      <dgm:prSet presAssocID="{4635F409-AA02-4329-9A97-15899F17BCE7}" presName="arrow" presStyleLbl="bgShp" presStyleIdx="0" presStyleCnt="1" custLinFactNeighborX="10632"/>
      <dgm:spPr/>
    </dgm:pt>
    <dgm:pt modelId="{BDF07EAD-A27E-4845-8A26-0EBE8789C3D8}" type="pres">
      <dgm:prSet presAssocID="{4635F409-AA02-4329-9A97-15899F17BCE7}" presName="linearProcess" presStyleCnt="0"/>
      <dgm:spPr/>
    </dgm:pt>
    <dgm:pt modelId="{A8CAC469-3C23-42F1-948C-0B2420802679}" type="pres">
      <dgm:prSet presAssocID="{2B740F03-E4E7-4FA0-9C0F-006313D8C5A7}" presName="textNode" presStyleLbl="node1" presStyleIdx="0" presStyleCnt="5" custScaleX="132570" custScaleY="212921" custLinFactX="100000" custLinFactNeighborX="125215" custLinFactNeighborY="-1501">
        <dgm:presLayoutVars>
          <dgm:bulletEnabled val="1"/>
        </dgm:presLayoutVars>
      </dgm:prSet>
      <dgm:spPr/>
      <dgm:t>
        <a:bodyPr/>
        <a:lstStyle/>
        <a:p>
          <a:endParaRPr lang="nb-NO"/>
        </a:p>
      </dgm:t>
    </dgm:pt>
    <dgm:pt modelId="{5E13E2B0-90F5-45CB-9FC8-A59A727A43CE}" type="pres">
      <dgm:prSet presAssocID="{063EA410-74FC-42B2-BDAF-B11A67ACA28A}" presName="sibTrans" presStyleCnt="0"/>
      <dgm:spPr/>
    </dgm:pt>
    <dgm:pt modelId="{E91D8F50-AFFE-4787-8B9B-120BB8B927D9}" type="pres">
      <dgm:prSet presAssocID="{A1745654-BD23-42D6-A27A-0AB4C7EF12F1}" presName="textNode" presStyleLbl="node1" presStyleIdx="1" presStyleCnt="5" custScaleX="104350" custScaleY="222667" custLinFactX="-123612" custLinFactNeighborX="-200000" custLinFactNeighborY="2673">
        <dgm:presLayoutVars>
          <dgm:bulletEnabled val="1"/>
        </dgm:presLayoutVars>
      </dgm:prSet>
      <dgm:spPr/>
      <dgm:t>
        <a:bodyPr/>
        <a:lstStyle/>
        <a:p>
          <a:endParaRPr lang="nb-NO"/>
        </a:p>
      </dgm:t>
    </dgm:pt>
    <dgm:pt modelId="{5748ED10-C98D-420D-AE07-CB03A88D2D40}" type="pres">
      <dgm:prSet presAssocID="{A82753B5-1AFE-439C-B83F-A2594C0A1EE3}" presName="sibTrans" presStyleCnt="0"/>
      <dgm:spPr/>
    </dgm:pt>
    <dgm:pt modelId="{6EE74E60-8370-4EFE-ACA5-222DD8708E67}" type="pres">
      <dgm:prSet presAssocID="{80E65C25-ED57-402C-93EC-A2E21A29A92B}" presName="textNode" presStyleLbl="node1" presStyleIdx="2" presStyleCnt="5" custScaleX="101883" custScaleY="182609" custLinFactX="131321" custLinFactNeighborX="200000" custLinFactNeighborY="-7984">
        <dgm:presLayoutVars>
          <dgm:bulletEnabled val="1"/>
        </dgm:presLayoutVars>
      </dgm:prSet>
      <dgm:spPr/>
      <dgm:t>
        <a:bodyPr/>
        <a:lstStyle/>
        <a:p>
          <a:endParaRPr lang="nb-NO"/>
        </a:p>
      </dgm:t>
    </dgm:pt>
    <dgm:pt modelId="{D868E6CA-F233-4855-BCD4-72CE6626B2EC}" type="pres">
      <dgm:prSet presAssocID="{0AEED731-4464-4C41-AAB1-472C42A62ABE}" presName="sibTrans" presStyleCnt="0"/>
      <dgm:spPr/>
    </dgm:pt>
    <dgm:pt modelId="{034F6B76-DD3C-4B3F-929D-1266D567C04C}" type="pres">
      <dgm:prSet presAssocID="{32FCBFFB-BCB8-44E4-8D69-8DA5804084DC}" presName="textNode" presStyleLbl="node1" presStyleIdx="3" presStyleCnt="5" custScaleX="147288" custScaleY="221862" custLinFactX="-100000" custLinFactNeighborX="-125911" custLinFactNeighborY="3075">
        <dgm:presLayoutVars>
          <dgm:bulletEnabled val="1"/>
        </dgm:presLayoutVars>
      </dgm:prSet>
      <dgm:spPr/>
      <dgm:t>
        <a:bodyPr/>
        <a:lstStyle/>
        <a:p>
          <a:endParaRPr lang="nb-NO"/>
        </a:p>
      </dgm:t>
    </dgm:pt>
    <dgm:pt modelId="{272C70AB-DF1A-4EEF-83BB-3E69A419ED87}" type="pres">
      <dgm:prSet presAssocID="{314B3412-2486-4EF5-B0BF-2E7CB9034B06}" presName="sibTrans" presStyleCnt="0"/>
      <dgm:spPr/>
    </dgm:pt>
    <dgm:pt modelId="{92647376-2896-447F-9528-D3471F10FA31}" type="pres">
      <dgm:prSet presAssocID="{3ECE8188-3EA5-4682-BC88-F75D220FE2C0}" presName="textNode" presStyleLbl="node1" presStyleIdx="4" presStyleCnt="5" custScaleX="66410" custScaleY="69688" custLinFactNeighborX="-17103" custLinFactNeighborY="4201">
        <dgm:presLayoutVars>
          <dgm:bulletEnabled val="1"/>
        </dgm:presLayoutVars>
      </dgm:prSet>
      <dgm:spPr/>
      <dgm:t>
        <a:bodyPr/>
        <a:lstStyle/>
        <a:p>
          <a:endParaRPr lang="nb-NO"/>
        </a:p>
      </dgm:t>
    </dgm:pt>
  </dgm:ptLst>
  <dgm:cxnLst>
    <dgm:cxn modelId="{E576961F-D5D0-4D5A-8520-B5FC45F144A9}" type="presOf" srcId="{3ECE8188-3EA5-4682-BC88-F75D220FE2C0}" destId="{92647376-2896-447F-9528-D3471F10FA31}" srcOrd="0" destOrd="0" presId="urn:microsoft.com/office/officeart/2005/8/layout/hProcess9"/>
    <dgm:cxn modelId="{0267BBC6-4460-4481-8DAC-01C52910CF27}" type="presOf" srcId="{80E65C25-ED57-402C-93EC-A2E21A29A92B}" destId="{6EE74E60-8370-4EFE-ACA5-222DD8708E67}" srcOrd="0" destOrd="0" presId="urn:microsoft.com/office/officeart/2005/8/layout/hProcess9"/>
    <dgm:cxn modelId="{6D095CD2-539D-4AC3-8E14-045BD0B25D36}" srcId="{4635F409-AA02-4329-9A97-15899F17BCE7}" destId="{32FCBFFB-BCB8-44E4-8D69-8DA5804084DC}" srcOrd="3" destOrd="0" parTransId="{95A744DF-FD02-49B2-B205-B44C4D0210BE}" sibTransId="{314B3412-2486-4EF5-B0BF-2E7CB9034B06}"/>
    <dgm:cxn modelId="{51512B79-019B-49EF-BE3A-E8D92A95EFD9}" srcId="{4635F409-AA02-4329-9A97-15899F17BCE7}" destId="{2B740F03-E4E7-4FA0-9C0F-006313D8C5A7}" srcOrd="0" destOrd="0" parTransId="{991A1E50-B83B-41FD-A922-AAC17ABFFA7C}" sibTransId="{063EA410-74FC-42B2-BDAF-B11A67ACA28A}"/>
    <dgm:cxn modelId="{140B860A-A089-4AAB-BDC9-F0B50D09D435}" srcId="{4635F409-AA02-4329-9A97-15899F17BCE7}" destId="{A1745654-BD23-42D6-A27A-0AB4C7EF12F1}" srcOrd="1" destOrd="0" parTransId="{4DFC5514-3528-451D-B55B-B663AA4F24E1}" sibTransId="{A82753B5-1AFE-439C-B83F-A2594C0A1EE3}"/>
    <dgm:cxn modelId="{27C68BF3-5FCA-4740-BE3B-7928CAB2D5E7}" srcId="{4635F409-AA02-4329-9A97-15899F17BCE7}" destId="{3ECE8188-3EA5-4682-BC88-F75D220FE2C0}" srcOrd="4" destOrd="0" parTransId="{585EDBA9-2DA4-4ACA-BF6C-DD857012A5F9}" sibTransId="{70F2F9E9-3D24-42B0-B0F0-081BE6B3CFC6}"/>
    <dgm:cxn modelId="{01D54385-5505-41AA-B276-C41574CE7F72}" type="presOf" srcId="{4635F409-AA02-4329-9A97-15899F17BCE7}" destId="{32E3EFEA-C4F9-444E-B0CB-721D3EF1E870}" srcOrd="0" destOrd="0" presId="urn:microsoft.com/office/officeart/2005/8/layout/hProcess9"/>
    <dgm:cxn modelId="{9B5D16FB-6B5C-4C63-B310-B1E07D40B316}" type="presOf" srcId="{A1745654-BD23-42D6-A27A-0AB4C7EF12F1}" destId="{E91D8F50-AFFE-4787-8B9B-120BB8B927D9}" srcOrd="0" destOrd="0" presId="urn:microsoft.com/office/officeart/2005/8/layout/hProcess9"/>
    <dgm:cxn modelId="{6AB6B884-70EC-4BA2-8392-4AF1708F8964}" srcId="{4635F409-AA02-4329-9A97-15899F17BCE7}" destId="{80E65C25-ED57-402C-93EC-A2E21A29A92B}" srcOrd="2" destOrd="0" parTransId="{F5A532DF-A6BE-4092-996F-446468C141EB}" sibTransId="{0AEED731-4464-4C41-AAB1-472C42A62ABE}"/>
    <dgm:cxn modelId="{7F0259EA-7319-4618-A260-4C8ADC4A6CBB}" type="presOf" srcId="{2B740F03-E4E7-4FA0-9C0F-006313D8C5A7}" destId="{A8CAC469-3C23-42F1-948C-0B2420802679}" srcOrd="0" destOrd="0" presId="urn:microsoft.com/office/officeart/2005/8/layout/hProcess9"/>
    <dgm:cxn modelId="{6C2C478B-C3E3-4886-907B-72FD6E66A7C3}" type="presOf" srcId="{32FCBFFB-BCB8-44E4-8D69-8DA5804084DC}" destId="{034F6B76-DD3C-4B3F-929D-1266D567C04C}" srcOrd="0" destOrd="0" presId="urn:microsoft.com/office/officeart/2005/8/layout/hProcess9"/>
    <dgm:cxn modelId="{EE99A92F-E051-4B5B-B2AE-F7A542B899C1}" type="presParOf" srcId="{32E3EFEA-C4F9-444E-B0CB-721D3EF1E870}" destId="{F60C0460-A4BB-4A6F-A37F-7DE5D3D966B2}" srcOrd="0" destOrd="0" presId="urn:microsoft.com/office/officeart/2005/8/layout/hProcess9"/>
    <dgm:cxn modelId="{1C4C8441-F542-4723-B840-3A09FBF3AC05}" type="presParOf" srcId="{32E3EFEA-C4F9-444E-B0CB-721D3EF1E870}" destId="{BDF07EAD-A27E-4845-8A26-0EBE8789C3D8}" srcOrd="1" destOrd="0" presId="urn:microsoft.com/office/officeart/2005/8/layout/hProcess9"/>
    <dgm:cxn modelId="{152E3BED-4C48-4AF0-B0E1-1183563426C5}" type="presParOf" srcId="{BDF07EAD-A27E-4845-8A26-0EBE8789C3D8}" destId="{A8CAC469-3C23-42F1-948C-0B2420802679}" srcOrd="0" destOrd="0" presId="urn:microsoft.com/office/officeart/2005/8/layout/hProcess9"/>
    <dgm:cxn modelId="{2358534D-9D58-4B10-906B-C1185B855DAF}" type="presParOf" srcId="{BDF07EAD-A27E-4845-8A26-0EBE8789C3D8}" destId="{5E13E2B0-90F5-45CB-9FC8-A59A727A43CE}" srcOrd="1" destOrd="0" presId="urn:microsoft.com/office/officeart/2005/8/layout/hProcess9"/>
    <dgm:cxn modelId="{4D3B3410-1C97-43F7-A088-7B0AA48CA343}" type="presParOf" srcId="{BDF07EAD-A27E-4845-8A26-0EBE8789C3D8}" destId="{E91D8F50-AFFE-4787-8B9B-120BB8B927D9}" srcOrd="2" destOrd="0" presId="urn:microsoft.com/office/officeart/2005/8/layout/hProcess9"/>
    <dgm:cxn modelId="{B1CD8941-4634-4C95-85B0-A4A946A2DAD2}" type="presParOf" srcId="{BDF07EAD-A27E-4845-8A26-0EBE8789C3D8}" destId="{5748ED10-C98D-420D-AE07-CB03A88D2D40}" srcOrd="3" destOrd="0" presId="urn:microsoft.com/office/officeart/2005/8/layout/hProcess9"/>
    <dgm:cxn modelId="{DEE242BB-28EB-496C-8FAA-A9FD3C256337}" type="presParOf" srcId="{BDF07EAD-A27E-4845-8A26-0EBE8789C3D8}" destId="{6EE74E60-8370-4EFE-ACA5-222DD8708E67}" srcOrd="4" destOrd="0" presId="urn:microsoft.com/office/officeart/2005/8/layout/hProcess9"/>
    <dgm:cxn modelId="{630D72CE-B687-49AC-A667-BEA864DCD609}" type="presParOf" srcId="{BDF07EAD-A27E-4845-8A26-0EBE8789C3D8}" destId="{D868E6CA-F233-4855-BCD4-72CE6626B2EC}" srcOrd="5" destOrd="0" presId="urn:microsoft.com/office/officeart/2005/8/layout/hProcess9"/>
    <dgm:cxn modelId="{835C4514-E594-4B6C-9B88-7B2D2CD88C21}" type="presParOf" srcId="{BDF07EAD-A27E-4845-8A26-0EBE8789C3D8}" destId="{034F6B76-DD3C-4B3F-929D-1266D567C04C}" srcOrd="6" destOrd="0" presId="urn:microsoft.com/office/officeart/2005/8/layout/hProcess9"/>
    <dgm:cxn modelId="{CAE8484F-F3A3-4C59-9648-543812A784B4}" type="presParOf" srcId="{BDF07EAD-A27E-4845-8A26-0EBE8789C3D8}" destId="{272C70AB-DF1A-4EEF-83BB-3E69A419ED87}" srcOrd="7" destOrd="0" presId="urn:microsoft.com/office/officeart/2005/8/layout/hProcess9"/>
    <dgm:cxn modelId="{029BBD82-8713-484A-819A-81EE739D667A}" type="presParOf" srcId="{BDF07EAD-A27E-4845-8A26-0EBE8789C3D8}" destId="{92647376-2896-447F-9528-D3471F10FA3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C0460-A4BB-4A6F-A37F-7DE5D3D966B2}">
      <dsp:nvSpPr>
        <dsp:cNvPr id="0" name=""/>
        <dsp:cNvSpPr/>
      </dsp:nvSpPr>
      <dsp:spPr>
        <a:xfrm>
          <a:off x="1339348" y="0"/>
          <a:ext cx="7589643" cy="41514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AC469-3C23-42F1-948C-0B2420802679}">
      <dsp:nvSpPr>
        <dsp:cNvPr id="0" name=""/>
        <dsp:cNvSpPr/>
      </dsp:nvSpPr>
      <dsp:spPr>
        <a:xfrm>
          <a:off x="1855360" y="282940"/>
          <a:ext cx="1859627" cy="35357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Lenker/kilder åpne</a:t>
          </a:r>
        </a:p>
        <a:p>
          <a:pPr lvl="0" algn="ctr" defTabSz="622300">
            <a:lnSpc>
              <a:spcPct val="90000"/>
            </a:lnSpc>
            <a:spcBef>
              <a:spcPct val="0"/>
            </a:spcBef>
            <a:spcAft>
              <a:spcPct val="35000"/>
            </a:spcAft>
          </a:pPr>
          <a:r>
            <a:rPr lang="nb-NO" sz="1400" kern="1200"/>
            <a:t>På noen lenker/kilder må det opprettes en brukerprofil som du får veiledning til underveis.</a:t>
          </a:r>
        </a:p>
        <a:p>
          <a:pPr lvl="0" algn="ctr" defTabSz="622300" rtl="0">
            <a:lnSpc>
              <a:spcPct val="90000"/>
            </a:lnSpc>
            <a:spcBef>
              <a:spcPct val="0"/>
            </a:spcBef>
            <a:spcAft>
              <a:spcPct val="35000"/>
            </a:spcAft>
          </a:pPr>
          <a:r>
            <a:rPr lang="nb-NO" sz="1400" kern="1200">
              <a:latin typeface="Arial" panose="020B0604020202020204"/>
            </a:rPr>
            <a:t> </a:t>
          </a:r>
          <a:r>
            <a:rPr lang="nb-NO" sz="1400" kern="1200"/>
            <a:t>På kurs som har kursbevis ber vi deg om å ta ut kursbevis, </a:t>
          </a:r>
          <a:r>
            <a:rPr lang="nb-NO" sz="1400" kern="1200" err="1"/>
            <a:t>evt</a:t>
          </a:r>
          <a:r>
            <a:rPr lang="nb-NO" sz="1400" kern="1200"/>
            <a:t> ta </a:t>
          </a:r>
          <a:r>
            <a:rPr lang="nb-NO" sz="1400" kern="1200" err="1"/>
            <a:t>printscreen</a:t>
          </a:r>
          <a:r>
            <a:rPr lang="nb-NO" sz="1400" kern="1200"/>
            <a:t> av kursbevis og sende disse samlet til leder innen fristen du har fått oppgitt.</a:t>
          </a:r>
          <a:r>
            <a:rPr lang="nb-NO" sz="1400" kern="1200">
              <a:latin typeface="Arial" panose="020B0604020202020204"/>
            </a:rPr>
            <a:t> </a:t>
          </a:r>
          <a:endParaRPr lang="nb-NO" sz="1400" kern="1200"/>
        </a:p>
      </dsp:txBody>
      <dsp:txXfrm>
        <a:off x="1946140" y="373720"/>
        <a:ext cx="1678067" cy="3354195"/>
      </dsp:txXfrm>
    </dsp:sp>
    <dsp:sp modelId="{E91D8F50-AFFE-4787-8B9B-120BB8B927D9}">
      <dsp:nvSpPr>
        <dsp:cNvPr id="0" name=""/>
        <dsp:cNvSpPr/>
      </dsp:nvSpPr>
      <dsp:spPr>
        <a:xfrm>
          <a:off x="166357" y="271332"/>
          <a:ext cx="1463771" cy="36975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Denne opplæringspakken er beregnet til å ta </a:t>
          </a:r>
          <a:r>
            <a:rPr lang="nb-NO" sz="1400" kern="1200">
              <a:latin typeface="Arial" panose="020B0604020202020204"/>
            </a:rPr>
            <a:t>3</a:t>
          </a:r>
          <a:r>
            <a:rPr lang="nb-NO" sz="1400" kern="1200"/>
            <a:t> </a:t>
          </a:r>
          <a:r>
            <a:rPr lang="nb-NO" sz="1400" kern="1200">
              <a:latin typeface="Arial" panose="020B0604020202020204"/>
            </a:rPr>
            <a:t>timer.</a:t>
          </a:r>
          <a:r>
            <a:rPr lang="nb-NO" sz="1400" kern="1200"/>
            <a:t> Det er lagt inn litt pauser underveis.</a:t>
          </a:r>
        </a:p>
        <a:p>
          <a:pPr lvl="0" algn="ctr" defTabSz="622300">
            <a:lnSpc>
              <a:spcPct val="90000"/>
            </a:lnSpc>
            <a:spcBef>
              <a:spcPct val="0"/>
            </a:spcBef>
            <a:spcAft>
              <a:spcPct val="35000"/>
            </a:spcAft>
          </a:pPr>
          <a:r>
            <a:rPr lang="nb-NO" sz="1400" kern="1200"/>
            <a:t>Dokumentet må åpnes som lysbilde-presentasjon</a:t>
          </a:r>
        </a:p>
        <a:p>
          <a:pPr lvl="0" algn="ctr" defTabSz="622300">
            <a:lnSpc>
              <a:spcPct val="90000"/>
            </a:lnSpc>
            <a:spcBef>
              <a:spcPct val="0"/>
            </a:spcBef>
            <a:spcAft>
              <a:spcPct val="35000"/>
            </a:spcAft>
          </a:pPr>
          <a:r>
            <a:rPr lang="nb-NO" sz="1400" b="1" kern="1200"/>
            <a:t>Du må gå inn på ALLE lenkene</a:t>
          </a:r>
          <a:r>
            <a:rPr lang="nb-NO" sz="1400" kern="1200"/>
            <a:t>. </a:t>
          </a:r>
        </a:p>
        <a:p>
          <a:pPr lvl="0" algn="ctr" defTabSz="622300">
            <a:lnSpc>
              <a:spcPct val="90000"/>
            </a:lnSpc>
            <a:spcBef>
              <a:spcPct val="0"/>
            </a:spcBef>
            <a:spcAft>
              <a:spcPct val="35000"/>
            </a:spcAft>
          </a:pPr>
          <a:endParaRPr lang="nb-NO" sz="800" kern="1200"/>
        </a:p>
      </dsp:txBody>
      <dsp:txXfrm>
        <a:off x="237812" y="342787"/>
        <a:ext cx="1320861" cy="3554686"/>
      </dsp:txXfrm>
    </dsp:sp>
    <dsp:sp modelId="{6EE74E60-8370-4EFE-ACA5-222DD8708E67}">
      <dsp:nvSpPr>
        <dsp:cNvPr id="0" name=""/>
        <dsp:cNvSpPr/>
      </dsp:nvSpPr>
      <dsp:spPr>
        <a:xfrm>
          <a:off x="6120686" y="426963"/>
          <a:ext cx="1429165" cy="30323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nb-NO" sz="1400" kern="1200"/>
            <a:t>For de ansatte som skal ha ansvar for legemiddelhåndtering må leder tildele kurs i legemiddel-håndtering. </a:t>
          </a:r>
        </a:p>
      </dsp:txBody>
      <dsp:txXfrm>
        <a:off x="6190452" y="496729"/>
        <a:ext cx="1289633" cy="2892863"/>
      </dsp:txXfrm>
    </dsp:sp>
    <dsp:sp modelId="{034F6B76-DD3C-4B3F-929D-1266D567C04C}">
      <dsp:nvSpPr>
        <dsp:cNvPr id="0" name=""/>
        <dsp:cNvSpPr/>
      </dsp:nvSpPr>
      <dsp:spPr>
        <a:xfrm>
          <a:off x="3891810" y="284692"/>
          <a:ext cx="2066084" cy="368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nb-NO" sz="1400" kern="1200"/>
            <a:t>Lenkene er filmer, artikler og e-læringskurs som kan åpnes ved å holde musepekeren over søketeksten/URL-adressen. Du kan trykke på knappen CTRL og venstre mustast samtidig.</a:t>
          </a:r>
          <a:r>
            <a:rPr lang="nb-NO" sz="1400" kern="1200">
              <a:latin typeface="Arial" panose="020B0604020202020204"/>
            </a:rPr>
            <a:t> </a:t>
          </a:r>
          <a:endParaRPr lang="nb-NO" sz="1400" kern="1200"/>
        </a:p>
        <a:p>
          <a:pPr lvl="0" algn="ctr" defTabSz="622300">
            <a:lnSpc>
              <a:spcPct val="90000"/>
            </a:lnSpc>
            <a:spcBef>
              <a:spcPct val="0"/>
            </a:spcBef>
            <a:spcAft>
              <a:spcPct val="35000"/>
            </a:spcAft>
          </a:pPr>
          <a:r>
            <a:rPr lang="nb-NO" sz="1400" kern="1200"/>
            <a:t>Lenkene skal kunne åpnes på pc, nettbrett/</a:t>
          </a:r>
          <a:r>
            <a:rPr lang="nb-NO" sz="1400" kern="1200" err="1"/>
            <a:t>Ipad</a:t>
          </a:r>
          <a:r>
            <a:rPr lang="nb-NO" sz="1400" kern="1200"/>
            <a:t> eller mobil.</a:t>
          </a:r>
        </a:p>
        <a:p>
          <a:pPr lvl="0" algn="ctr" defTabSz="622300" rtl="0">
            <a:lnSpc>
              <a:spcPct val="90000"/>
            </a:lnSpc>
            <a:spcBef>
              <a:spcPct val="0"/>
            </a:spcBef>
            <a:spcAft>
              <a:spcPct val="35000"/>
            </a:spcAft>
          </a:pPr>
          <a:r>
            <a:rPr lang="nb-NO" sz="1400" kern="1200">
              <a:latin typeface="Arial" panose="020B0604020202020204"/>
            </a:rPr>
            <a:t> </a:t>
          </a:r>
          <a:r>
            <a:rPr lang="nb-NO" sz="1400" kern="1200"/>
            <a:t>Vi vil anbefale pc for en bedre opplevelse</a:t>
          </a:r>
        </a:p>
      </dsp:txBody>
      <dsp:txXfrm>
        <a:off x="3992668" y="385550"/>
        <a:ext cx="1864368" cy="3482512"/>
      </dsp:txXfrm>
    </dsp:sp>
    <dsp:sp modelId="{92647376-2896-447F-9528-D3471F10FA31}">
      <dsp:nvSpPr>
        <dsp:cNvPr id="0" name=""/>
        <dsp:cNvSpPr/>
      </dsp:nvSpPr>
      <dsp:spPr>
        <a:xfrm>
          <a:off x="7742548" y="1566887"/>
          <a:ext cx="931567" cy="1157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nb-NO" sz="700" kern="1200"/>
        </a:p>
        <a:p>
          <a:pPr lvl="0" algn="ctr" defTabSz="311150" rtl="0">
            <a:lnSpc>
              <a:spcPct val="90000"/>
            </a:lnSpc>
            <a:spcBef>
              <a:spcPct val="0"/>
            </a:spcBef>
            <a:spcAft>
              <a:spcPct val="35000"/>
            </a:spcAft>
          </a:pPr>
          <a:r>
            <a:rPr lang="nb-NO" sz="1600" b="1" kern="1200"/>
            <a:t>LYKKE TIL!</a:t>
          </a:r>
          <a:r>
            <a:rPr lang="nb-NO" sz="1600" b="1" kern="1200">
              <a:latin typeface="Arial" panose="020B0604020202020204"/>
            </a:rPr>
            <a:t> </a:t>
          </a:r>
          <a:endParaRPr lang="nb-NO" sz="1600" b="1" kern="1200"/>
        </a:p>
      </dsp:txBody>
      <dsp:txXfrm>
        <a:off x="7788023" y="1612362"/>
        <a:ext cx="840617" cy="10662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10EBE-C1F3-4489-ADA6-3348326769BD}" type="datetimeFigureOut">
              <a:rPr lang="nb-NO" smtClean="0"/>
              <a:pPr/>
              <a:t>20.06.2023</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§8</a:t>
            </a:r>
            <a:r>
              <a:rPr lang="nb-NO" baseline="0"/>
              <a:t> dokumentasjonsplikten</a:t>
            </a:r>
          </a:p>
          <a:p>
            <a:r>
              <a:rPr lang="nb-NO" baseline="0"/>
              <a:t>Pasient- og brukerrettighetsloven – god kvalitet på tjenesten – tillit mellom partene</a:t>
            </a:r>
          </a:p>
          <a:p>
            <a:endParaRPr lang="nb-NO"/>
          </a:p>
        </p:txBody>
      </p:sp>
      <p:sp>
        <p:nvSpPr>
          <p:cNvPr id="4" name="Plassholder for lysbildenummer 3"/>
          <p:cNvSpPr>
            <a:spLocks noGrp="1"/>
          </p:cNvSpPr>
          <p:nvPr>
            <p:ph type="sldNum" sz="quarter" idx="10"/>
          </p:nvPr>
        </p:nvSpPr>
        <p:spPr/>
        <p:txBody>
          <a:bodyPr/>
          <a:lstStyle/>
          <a:p>
            <a:fld id="{8DB8C172-6355-4C6A-9390-A7E91CBCD2BC}" type="slidenum">
              <a:rPr lang="nb-NO" smtClean="0"/>
              <a:t>10</a:t>
            </a:fld>
            <a:endParaRPr lang="nb-NO"/>
          </a:p>
        </p:txBody>
      </p:sp>
    </p:spTree>
    <p:extLst>
      <p:ext uri="{BB962C8B-B14F-4D97-AF65-F5344CB8AC3E}">
        <p14:creationId xmlns:p14="http://schemas.microsoft.com/office/powerpoint/2010/main" val="232251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journal 80 for nye og tidligere vedtak journal177, eller i </a:t>
            </a:r>
            <a:r>
              <a:rPr lang="nb-NO" err="1"/>
              <a:t>saksbildet</a:t>
            </a:r>
            <a:r>
              <a:rPr lang="nb-NO"/>
              <a:t> (her kan det dokumenteres mer utfyllende opplysninger) pasients opplysning er i flette </a:t>
            </a:r>
          </a:p>
        </p:txBody>
      </p:sp>
      <p:sp>
        <p:nvSpPr>
          <p:cNvPr id="4" name="Plassholder for lysbildenummer 3"/>
          <p:cNvSpPr>
            <a:spLocks noGrp="1"/>
          </p:cNvSpPr>
          <p:nvPr>
            <p:ph type="sldNum" sz="quarter" idx="10"/>
          </p:nvPr>
        </p:nvSpPr>
        <p:spPr/>
        <p:txBody>
          <a:bodyPr/>
          <a:lstStyle/>
          <a:p>
            <a:fld id="{8DB8C172-6355-4C6A-9390-A7E91CBCD2BC}" type="slidenum">
              <a:rPr lang="nb-NO" smtClean="0"/>
              <a:t>13</a:t>
            </a:fld>
            <a:endParaRPr lang="nb-NO"/>
          </a:p>
        </p:txBody>
      </p:sp>
    </p:spTree>
    <p:extLst>
      <p:ext uri="{BB962C8B-B14F-4D97-AF65-F5344CB8AC3E}">
        <p14:creationId xmlns:p14="http://schemas.microsoft.com/office/powerpoint/2010/main" val="665124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forside 1">
    <p:spTree>
      <p:nvGrpSpPr>
        <p:cNvPr id="1" name=""/>
        <p:cNvGrpSpPr/>
        <p:nvPr/>
      </p:nvGrpSpPr>
      <p:grpSpPr>
        <a:xfrm>
          <a:off x="0" y="0"/>
          <a:ext cx="0" cy="0"/>
          <a:chOff x="0" y="0"/>
          <a:chExt cx="0" cy="0"/>
        </a:xfrm>
      </p:grpSpPr>
      <p:pic>
        <p:nvPicPr>
          <p:cNvPr id="3" name="Bilde 2" descr="Et bilde som inneholder utendørs, himmel, vann, solnedgang&#10;&#10;Automatisk generert beskrivelse">
            <a:extLst>
              <a:ext uri="{FF2B5EF4-FFF2-40B4-BE49-F238E27FC236}">
                <a16:creationId xmlns:a16="http://schemas.microsoft.com/office/drawing/2014/main" id="{CDC64AD2-4AB4-4642-8742-0FB11D25BB9C}"/>
              </a:ext>
            </a:extLst>
          </p:cNvPr>
          <p:cNvPicPr>
            <a:picLocks noChangeAspect="1"/>
          </p:cNvPicPr>
          <p:nvPr userDrawn="1"/>
        </p:nvPicPr>
        <p:blipFill>
          <a:blip r:embed="rId2"/>
          <a:stretch>
            <a:fillRect/>
          </a:stretch>
        </p:blipFill>
        <p:spPr>
          <a:xfrm>
            <a:off x="10020" y="-1035496"/>
            <a:ext cx="9133981" cy="8119094"/>
          </a:xfrm>
          <a:prstGeom prst="rect">
            <a:avLst/>
          </a:prstGeom>
        </p:spPr>
      </p:pic>
      <p:sp>
        <p:nvSpPr>
          <p:cNvPr id="8" name="Tittel 1">
            <a:extLst>
              <a:ext uri="{FF2B5EF4-FFF2-40B4-BE49-F238E27FC236}">
                <a16:creationId xmlns:a16="http://schemas.microsoft.com/office/drawing/2014/main" id="{8309D8CA-04AC-CD4D-8C44-172786CFF26D}"/>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a:t>Klikk for å redigere tittelstil</a:t>
            </a:r>
          </a:p>
        </p:txBody>
      </p:sp>
      <p:sp>
        <p:nvSpPr>
          <p:cNvPr id="11" name="Undertittel 2">
            <a:extLst>
              <a:ext uri="{FF2B5EF4-FFF2-40B4-BE49-F238E27FC236}">
                <a16:creationId xmlns:a16="http://schemas.microsoft.com/office/drawing/2014/main" id="{F4DB3BB5-F434-5445-98D3-4166FA8E30BD}"/>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14" name="TekstSylinder 13">
            <a:extLst>
              <a:ext uri="{FF2B5EF4-FFF2-40B4-BE49-F238E27FC236}">
                <a16:creationId xmlns:a16="http://schemas.microsoft.com/office/drawing/2014/main" id="{8827F5E0-D786-DD42-B989-62214329B963}"/>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15" name="Bilde 14">
            <a:extLst>
              <a:ext uri="{FF2B5EF4-FFF2-40B4-BE49-F238E27FC236}">
                <a16:creationId xmlns:a16="http://schemas.microsoft.com/office/drawing/2014/main" id="{AE466081-ECE8-C249-9A46-0A3ECBCD6C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260857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5F7FD-3AE4-D248-BD7F-75CE211E39A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06EF1E-A20E-D74A-8939-448E9BFC8169}"/>
              </a:ext>
            </a:extLst>
          </p:cNvPr>
          <p:cNvSpPr>
            <a:spLocks noGrp="1"/>
          </p:cNvSpPr>
          <p:nvPr>
            <p:ph sz="half" idx="1"/>
          </p:nvPr>
        </p:nvSpPr>
        <p:spPr>
          <a:xfrm>
            <a:off x="737574" y="1825625"/>
            <a:ext cx="37772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FC09685-5270-A045-B6CF-11F8A59191D1}"/>
              </a:ext>
            </a:extLst>
          </p:cNvPr>
          <p:cNvSpPr>
            <a:spLocks noGrp="1"/>
          </p:cNvSpPr>
          <p:nvPr>
            <p:ph sz="half" idx="2"/>
          </p:nvPr>
        </p:nvSpPr>
        <p:spPr>
          <a:xfrm>
            <a:off x="4629150" y="1825625"/>
            <a:ext cx="372327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8870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1F2641-B300-9341-8DE7-15F92126CECA}"/>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09136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ausebilde blå">
    <p:bg>
      <p:bgPr>
        <a:solidFill>
          <a:srgbClr val="014EB4"/>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C7DC847-71B3-DB48-B63F-88C8054D5A27}"/>
              </a:ext>
            </a:extLst>
          </p:cNvPr>
          <p:cNvPicPr>
            <a:picLocks noChangeAspect="1"/>
          </p:cNvPicPr>
          <p:nvPr userDrawn="1"/>
        </p:nvPicPr>
        <p:blipFill>
          <a:blip r:embed="rId2"/>
          <a:stretch>
            <a:fillRect/>
          </a:stretch>
        </p:blipFill>
        <p:spPr>
          <a:xfrm>
            <a:off x="4018798" y="2652576"/>
            <a:ext cx="1106405" cy="1552848"/>
          </a:xfrm>
          <a:prstGeom prst="rect">
            <a:avLst/>
          </a:prstGeom>
        </p:spPr>
      </p:pic>
    </p:spTree>
    <p:extLst>
      <p:ext uri="{BB962C8B-B14F-4D97-AF65-F5344CB8AC3E}">
        <p14:creationId xmlns:p14="http://schemas.microsoft.com/office/powerpoint/2010/main" val="240219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ausebilde gull">
    <p:bg>
      <p:bgPr>
        <a:solidFill>
          <a:srgbClr val="B2A269"/>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C7DC847-71B3-DB48-B63F-88C8054D5A27}"/>
              </a:ext>
            </a:extLst>
          </p:cNvPr>
          <p:cNvPicPr>
            <a:picLocks noChangeAspect="1"/>
          </p:cNvPicPr>
          <p:nvPr userDrawn="1"/>
        </p:nvPicPr>
        <p:blipFill>
          <a:blip r:embed="rId2"/>
          <a:stretch>
            <a:fillRect/>
          </a:stretch>
        </p:blipFill>
        <p:spPr>
          <a:xfrm>
            <a:off x="4018798" y="2652576"/>
            <a:ext cx="1106405" cy="1552848"/>
          </a:xfrm>
          <a:prstGeom prst="rect">
            <a:avLst/>
          </a:prstGeom>
        </p:spPr>
      </p:pic>
      <p:sp>
        <p:nvSpPr>
          <p:cNvPr id="2" name="TekstSylinder 1">
            <a:extLst>
              <a:ext uri="{FF2B5EF4-FFF2-40B4-BE49-F238E27FC236}">
                <a16:creationId xmlns:a16="http://schemas.microsoft.com/office/drawing/2014/main" id="{7C8197EA-CF2C-4349-9E5A-F7A5353CC429}"/>
              </a:ext>
            </a:extLst>
          </p:cNvPr>
          <p:cNvSpPr txBox="1"/>
          <p:nvPr userDrawn="1"/>
        </p:nvSpPr>
        <p:spPr>
          <a:xfrm>
            <a:off x="7596336" y="404664"/>
            <a:ext cx="1242138" cy="300082"/>
          </a:xfrm>
          <a:prstGeom prst="rect">
            <a:avLst/>
          </a:prstGeom>
          <a:solidFill>
            <a:srgbClr val="B2A269"/>
          </a:solidFill>
        </p:spPr>
        <p:txBody>
          <a:bodyPr wrap="square" rtlCol="0">
            <a:spAutoFit/>
          </a:bodyPr>
          <a:lstStyle/>
          <a:p>
            <a:endParaRPr lang="nb-NO" sz="1350"/>
          </a:p>
        </p:txBody>
      </p:sp>
    </p:spTree>
    <p:extLst>
      <p:ext uri="{BB962C8B-B14F-4D97-AF65-F5344CB8AC3E}">
        <p14:creationId xmlns:p14="http://schemas.microsoft.com/office/powerpoint/2010/main" val="318714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F7F8E5-C44D-A62A-0A6A-0B267AD6C7E4}"/>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908DA5ED-B262-08EA-1A2B-FF4012E9288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8E07F3F0-B61B-37F3-7732-A4FA74179F97}"/>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8821BAF4-380B-23F0-5D51-689AF533917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8F392D6-ADD3-1F53-991E-D8AFCB0538A6}"/>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124868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4B4428-5908-5FA7-C969-A72725BEE74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F272A99-70AF-1DCA-AEFD-64C0883AC2E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42AC74-9EA8-B97C-7FA4-8969B8C92C8A}"/>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B9203AEB-D8EA-1356-84FB-5AE5E16B61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1F3B248-4192-4224-9073-A1FD6A981505}"/>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205555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73AF9A-3EDB-80E4-81E2-58CD0249A6D3}"/>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01D791DC-796F-4517-9BD8-765ECFACAB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9C7E7EA-104F-20F6-E067-4636323DBB54}"/>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D851F0A4-7AE9-D88B-FEBF-1D54F03235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D04CD3-AB43-C565-39C3-DAD9F33444D1}"/>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2399682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1D6DA6-0F02-17CC-6A67-01D8318B5B4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EB418E8-EFFA-AA7F-C81B-01523C1E3F3C}"/>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7F5B8B0-4FB1-7ABD-D9FF-ADD9AFDF22AD}"/>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FEA367C-9F05-D2D2-7A86-FCBEE9DCFF09}"/>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6" name="Plassholder for bunntekst 5">
            <a:extLst>
              <a:ext uri="{FF2B5EF4-FFF2-40B4-BE49-F238E27FC236}">
                <a16:creationId xmlns:a16="http://schemas.microsoft.com/office/drawing/2014/main" id="{BCC0B174-3FC4-0782-4B09-A6DCC503703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4FB08A9-408F-1916-D58C-57639F71B4CB}"/>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75898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DCF33E-2F03-63BC-6D7B-D3F2091B7DA8}"/>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CA0355D-0414-1104-81F5-7FCA99FDF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08C088-A60C-197D-7209-60F2A8239D99}"/>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DD9CE38-48F0-2B8B-455A-E15C85AB5E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12E0396-11DA-987C-2C15-702604C83041}"/>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7681636-CE49-D5C0-616D-DF67D484563A}"/>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8" name="Plassholder for bunntekst 7">
            <a:extLst>
              <a:ext uri="{FF2B5EF4-FFF2-40B4-BE49-F238E27FC236}">
                <a16:creationId xmlns:a16="http://schemas.microsoft.com/office/drawing/2014/main" id="{364FEF93-0EED-2A5B-C1A5-7E7FFBA083A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D0BB42B-9B64-344D-C48C-F2F300C0C037}"/>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100841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FF705C-E1C8-D2EF-7740-18E92DCC12A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9634D56-DBE4-3515-D290-64490935FAF9}"/>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4" name="Plassholder for bunntekst 3">
            <a:extLst>
              <a:ext uri="{FF2B5EF4-FFF2-40B4-BE49-F238E27FC236}">
                <a16:creationId xmlns:a16="http://schemas.microsoft.com/office/drawing/2014/main" id="{FB191DE7-A5DC-805C-9AC5-648E3D042F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590A15B-B46C-9F56-3F50-8F10E94458D8}"/>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202578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forside 3">
    <p:spTree>
      <p:nvGrpSpPr>
        <p:cNvPr id="1" name=""/>
        <p:cNvGrpSpPr/>
        <p:nvPr/>
      </p:nvGrpSpPr>
      <p:grpSpPr>
        <a:xfrm>
          <a:off x="0" y="0"/>
          <a:ext cx="0" cy="0"/>
          <a:chOff x="0" y="0"/>
          <a:chExt cx="0" cy="0"/>
        </a:xfrm>
      </p:grpSpPr>
      <p:pic>
        <p:nvPicPr>
          <p:cNvPr id="5" name="Bilde 4" descr="Et bilde som inneholder himmel, utendørs, skyet, skyer&#10;&#10;Automatisk generert beskrivelse">
            <a:extLst>
              <a:ext uri="{FF2B5EF4-FFF2-40B4-BE49-F238E27FC236}">
                <a16:creationId xmlns:a16="http://schemas.microsoft.com/office/drawing/2014/main" id="{B634A3C3-469B-9D46-992F-982D7BB82E22}"/>
              </a:ext>
            </a:extLst>
          </p:cNvPr>
          <p:cNvPicPr>
            <a:picLocks noChangeAspect="1"/>
          </p:cNvPicPr>
          <p:nvPr userDrawn="1"/>
        </p:nvPicPr>
        <p:blipFill>
          <a:blip r:embed="rId2"/>
          <a:stretch>
            <a:fillRect/>
          </a:stretch>
        </p:blipFill>
        <p:spPr>
          <a:xfrm>
            <a:off x="0" y="-241300"/>
            <a:ext cx="9144000" cy="7340600"/>
          </a:xfrm>
          <a:prstGeom prst="rect">
            <a:avLst/>
          </a:prstGeom>
        </p:spPr>
      </p:pic>
      <p:sp>
        <p:nvSpPr>
          <p:cNvPr id="2" name="Tittel 1">
            <a:extLst>
              <a:ext uri="{FF2B5EF4-FFF2-40B4-BE49-F238E27FC236}">
                <a16:creationId xmlns:a16="http://schemas.microsoft.com/office/drawing/2014/main" id="{7852C9CA-8B62-B04D-A347-972D1796D520}"/>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444AC1E3-0379-BE42-86C7-5CEE60078C59}"/>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7" name="TekstSylinder 6">
            <a:extLst>
              <a:ext uri="{FF2B5EF4-FFF2-40B4-BE49-F238E27FC236}">
                <a16:creationId xmlns:a16="http://schemas.microsoft.com/office/drawing/2014/main" id="{8DF3F795-1584-BF41-BD72-73EE87093B8E}"/>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8" name="Bilde 7">
            <a:extLst>
              <a:ext uri="{FF2B5EF4-FFF2-40B4-BE49-F238E27FC236}">
                <a16:creationId xmlns:a16="http://schemas.microsoft.com/office/drawing/2014/main" id="{F8B01173-561A-E24F-AE77-4690019C9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11920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058FA88-688E-40BF-4B80-5D82E9D77AB4}"/>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3" name="Plassholder for bunntekst 2">
            <a:extLst>
              <a:ext uri="{FF2B5EF4-FFF2-40B4-BE49-F238E27FC236}">
                <a16:creationId xmlns:a16="http://schemas.microsoft.com/office/drawing/2014/main" id="{89214900-88A3-95EA-EB06-BA689EC4B35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6942645-F85F-6709-BB91-6BE0056AB241}"/>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609822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783991-C7C7-39F3-0B2D-3351B8AA8787}"/>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4971FBA4-C879-BD8D-9EDF-1763D90950F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FD55CF6-58CE-786D-68CF-3B1ECD1802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0CA4DB-D155-96CE-F4CE-CC0E6E25D201}"/>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6" name="Plassholder for bunntekst 5">
            <a:extLst>
              <a:ext uri="{FF2B5EF4-FFF2-40B4-BE49-F238E27FC236}">
                <a16:creationId xmlns:a16="http://schemas.microsoft.com/office/drawing/2014/main" id="{BC8D8A4C-6022-13D1-260E-5E68222BEB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3B3F83-CCD5-47AA-F78D-512D1A5FAFAF}"/>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993648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924E99-1976-771C-4E26-F1F85EF95761}"/>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92C831C0-2802-D340-68E3-BA0DAC47E4B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0A8F5B83-74A4-20AC-AB46-7AA6038DA0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A07C5A0-086B-365A-0A1C-3AEDD4559564}"/>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6" name="Plassholder for bunntekst 5">
            <a:extLst>
              <a:ext uri="{FF2B5EF4-FFF2-40B4-BE49-F238E27FC236}">
                <a16:creationId xmlns:a16="http://schemas.microsoft.com/office/drawing/2014/main" id="{88117F57-F124-0FCB-B288-128A558C524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EF4B5A-24CC-6C3C-66E7-F60C6F1442A2}"/>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520239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A63DAF-85E6-32FE-009C-7312E230A65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5A1CB95-1D7F-C665-0716-BB4C72043C1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A3C0356-4690-BAA9-1D2E-8873456AB30A}"/>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38B0E133-0F31-512A-2547-5C007013957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A202BC-4F36-E6D8-350C-48EEC3AD8243}"/>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3627077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4D07A1C-0174-9D65-2E37-76E31F5C4375}"/>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5D973F1-CC00-238E-1ABD-503196064531}"/>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AE601E-6A46-1825-78B2-B1824B6DCB15}"/>
              </a:ext>
            </a:extLst>
          </p:cNvPr>
          <p:cNvSpPr>
            <a:spLocks noGrp="1"/>
          </p:cNvSpPr>
          <p:nvPr>
            <p:ph type="dt" sz="half" idx="10"/>
          </p:nvPr>
        </p:nvSpPr>
        <p:spPr/>
        <p:txBody>
          <a:body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6B6C073D-A121-3AB1-E04B-C9386A8173F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DC1EDC5-31ED-C477-2F45-B5FF9502F2FB}"/>
              </a:ext>
            </a:extLst>
          </p:cNvPr>
          <p:cNvSpPr>
            <a:spLocks noGrp="1"/>
          </p:cNvSpPr>
          <p:nvPr>
            <p:ph type="sldNum" sz="quarter" idx="12"/>
          </p:nvPr>
        </p:nvSpPr>
        <p:spPr/>
        <p:txBody>
          <a:bodyPr/>
          <a:lstStyle/>
          <a:p>
            <a:fld id="{154BB32C-F75B-4410-B04C-2D9B92D015B8}" type="slidenum">
              <a:rPr lang="nb-NO" smtClean="0"/>
              <a:t>‹#›</a:t>
            </a:fld>
            <a:endParaRPr lang="nb-NO"/>
          </a:p>
        </p:txBody>
      </p:sp>
    </p:spTree>
    <p:extLst>
      <p:ext uri="{BB962C8B-B14F-4D97-AF65-F5344CB8AC3E}">
        <p14:creationId xmlns:p14="http://schemas.microsoft.com/office/powerpoint/2010/main" val="2790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forside 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868489A-4B79-0448-A1DC-4F52100E03B1}"/>
              </a:ext>
            </a:extLst>
          </p:cNvPr>
          <p:cNvPicPr>
            <a:picLocks noChangeAspect="1"/>
          </p:cNvPicPr>
          <p:nvPr userDrawn="1"/>
        </p:nvPicPr>
        <p:blipFill>
          <a:blip r:embed="rId2"/>
          <a:stretch>
            <a:fillRect/>
          </a:stretch>
        </p:blipFill>
        <p:spPr>
          <a:xfrm>
            <a:off x="0" y="-2806"/>
            <a:ext cx="9147740" cy="6860805"/>
          </a:xfrm>
          <a:prstGeom prst="rect">
            <a:avLst/>
          </a:prstGeom>
        </p:spPr>
      </p:pic>
      <p:sp>
        <p:nvSpPr>
          <p:cNvPr id="2" name="Tittel 1">
            <a:extLst>
              <a:ext uri="{FF2B5EF4-FFF2-40B4-BE49-F238E27FC236}">
                <a16:creationId xmlns:a16="http://schemas.microsoft.com/office/drawing/2014/main" id="{7852C9CA-8B62-B04D-A347-972D1796D520}"/>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444AC1E3-0379-BE42-86C7-5CEE60078C59}"/>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7" name="TekstSylinder 6">
            <a:extLst>
              <a:ext uri="{FF2B5EF4-FFF2-40B4-BE49-F238E27FC236}">
                <a16:creationId xmlns:a16="http://schemas.microsoft.com/office/drawing/2014/main" id="{8DF3F795-1584-BF41-BD72-73EE87093B8E}"/>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8" name="Bilde 7">
            <a:extLst>
              <a:ext uri="{FF2B5EF4-FFF2-40B4-BE49-F238E27FC236}">
                <a16:creationId xmlns:a16="http://schemas.microsoft.com/office/drawing/2014/main" id="{F8B01173-561A-E24F-AE77-4690019C9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361195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9FBF06-F4F3-2842-9D33-275AE3B01FC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3D41CE-9866-F049-BBD7-1EFA0344672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9585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innhold">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D9A88098-6EDE-4514-8B76-142845303E34}"/>
              </a:ext>
            </a:extLst>
          </p:cNvPr>
          <p:cNvSpPr>
            <a:spLocks noGrp="1"/>
          </p:cNvSpPr>
          <p:nvPr>
            <p:ph type="pic" sz="quarter" idx="10"/>
          </p:nvPr>
        </p:nvSpPr>
        <p:spPr>
          <a:xfrm>
            <a:off x="1" y="0"/>
            <a:ext cx="3911585" cy="6858000"/>
          </a:xfrm>
          <a:solidFill>
            <a:schemeClr val="bg1">
              <a:lumMod val="85000"/>
            </a:schemeClr>
          </a:solidFill>
        </p:spPr>
        <p:txBody>
          <a:bodyPr/>
          <a:lstStyle/>
          <a:p>
            <a:r>
              <a:rPr lang="nb-NO"/>
              <a:t>Klikk på ikonet for å legge til et bilde</a:t>
            </a:r>
          </a:p>
        </p:txBody>
      </p:sp>
      <p:sp>
        <p:nvSpPr>
          <p:cNvPr id="2" name="Tittel 1"/>
          <p:cNvSpPr>
            <a:spLocks noGrp="1"/>
          </p:cNvSpPr>
          <p:nvPr>
            <p:ph type="title"/>
          </p:nvPr>
        </p:nvSpPr>
        <p:spPr>
          <a:xfrm>
            <a:off x="4233086" y="1057176"/>
            <a:ext cx="4120559" cy="351378"/>
          </a:xfrm>
        </p:spPr>
        <p:txBody>
          <a:bodyPr/>
          <a:lstStyle>
            <a:lvl1pPr>
              <a:defRPr sz="1688"/>
            </a:lvl1pPr>
          </a:lstStyle>
          <a:p>
            <a:r>
              <a:rPr lang="nb-NO"/>
              <a:t>Klikk for å redigere tittelstil</a:t>
            </a:r>
          </a:p>
        </p:txBody>
      </p:sp>
      <p:sp>
        <p:nvSpPr>
          <p:cNvPr id="3" name="Plassholder for innhold 2"/>
          <p:cNvSpPr>
            <a:spLocks noGrp="1"/>
          </p:cNvSpPr>
          <p:nvPr>
            <p:ph idx="1"/>
          </p:nvPr>
        </p:nvSpPr>
        <p:spPr>
          <a:xfrm>
            <a:off x="4233085" y="2200657"/>
            <a:ext cx="4120560" cy="40190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1436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kollasj">
    <p:bg>
      <p:bgPr>
        <a:solidFill>
          <a:schemeClr val="tx2"/>
        </a:solidFill>
        <a:effectLst/>
      </p:bgPr>
    </p:bg>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BEAC0722-D45D-4B15-A1F8-75DE7BB63A93}"/>
              </a:ext>
            </a:extLst>
          </p:cNvPr>
          <p:cNvSpPr/>
          <p:nvPr userDrawn="1"/>
        </p:nvSpPr>
        <p:spPr>
          <a:xfrm>
            <a:off x="0" y="0"/>
            <a:ext cx="9144892" cy="6858000"/>
          </a:xfrm>
          <a:custGeom>
            <a:avLst/>
            <a:gdLst>
              <a:gd name="connsiteX0" fmla="*/ 890476 w 16255998"/>
              <a:gd name="connsiteY0" fmla="*/ 1152523 h 9142413"/>
              <a:gd name="connsiteX1" fmla="*/ 890476 w 16255998"/>
              <a:gd name="connsiteY1" fmla="*/ 4457700 h 9142413"/>
              <a:gd name="connsiteX2" fmla="*/ 3635261 w 16255998"/>
              <a:gd name="connsiteY2" fmla="*/ 4457700 h 9142413"/>
              <a:gd name="connsiteX3" fmla="*/ 3635261 w 16255998"/>
              <a:gd name="connsiteY3" fmla="*/ 1152523 h 9142413"/>
              <a:gd name="connsiteX4" fmla="*/ 0 w 16255998"/>
              <a:gd name="connsiteY4" fmla="*/ 0 h 9142413"/>
              <a:gd name="connsiteX5" fmla="*/ 16255998 w 16255998"/>
              <a:gd name="connsiteY5" fmla="*/ 0 h 9142413"/>
              <a:gd name="connsiteX6" fmla="*/ 16255998 w 16255998"/>
              <a:gd name="connsiteY6" fmla="*/ 9142413 h 9142413"/>
              <a:gd name="connsiteX7" fmla="*/ 0 w 16255998"/>
              <a:gd name="connsiteY7" fmla="*/ 9142413 h 914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55998" h="9142413">
                <a:moveTo>
                  <a:pt x="890476" y="1152523"/>
                </a:moveTo>
                <a:lnTo>
                  <a:pt x="890476" y="4457700"/>
                </a:lnTo>
                <a:lnTo>
                  <a:pt x="3635261" y="4457700"/>
                </a:lnTo>
                <a:lnTo>
                  <a:pt x="3635261" y="1152523"/>
                </a:lnTo>
                <a:close/>
                <a:moveTo>
                  <a:pt x="0" y="0"/>
                </a:moveTo>
                <a:lnTo>
                  <a:pt x="16255998" y="0"/>
                </a:lnTo>
                <a:lnTo>
                  <a:pt x="16255998" y="9142413"/>
                </a:lnTo>
                <a:lnTo>
                  <a:pt x="0" y="91424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solidFill>
                <a:srgbClr val="FFFFFF"/>
              </a:solidFill>
            </a:endParaRPr>
          </a:p>
        </p:txBody>
      </p:sp>
      <p:sp>
        <p:nvSpPr>
          <p:cNvPr id="13" name="color_blue" hidden="1">
            <a:extLst>
              <a:ext uri="{FF2B5EF4-FFF2-40B4-BE49-F238E27FC236}">
                <a16:creationId xmlns:a16="http://schemas.microsoft.com/office/drawing/2014/main" id="{5793AE19-B027-4C21-92BA-5C6C3464033E}"/>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6" name="color_peach" hidden="1">
            <a:extLst>
              <a:ext uri="{FF2B5EF4-FFF2-40B4-BE49-F238E27FC236}">
                <a16:creationId xmlns:a16="http://schemas.microsoft.com/office/drawing/2014/main" id="{21814385-D11D-4E96-BDB2-64A8305245D8}"/>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blue</a:t>
            </a:r>
            <a:endParaRPr lang="nb-NO" sz="1350">
              <a:solidFill>
                <a:srgbClr val="FFFFFF"/>
              </a:solidFill>
            </a:endParaRPr>
          </a:p>
        </p:txBody>
      </p:sp>
      <p:sp>
        <p:nvSpPr>
          <p:cNvPr id="17" name="color_purple" hidden="1">
            <a:extLst>
              <a:ext uri="{FF2B5EF4-FFF2-40B4-BE49-F238E27FC236}">
                <a16:creationId xmlns:a16="http://schemas.microsoft.com/office/drawing/2014/main" id="{BD0212A5-0C09-46A2-AF6E-FFC843BDB518}"/>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8" name="color_green" hidden="1">
            <a:extLst>
              <a:ext uri="{FF2B5EF4-FFF2-40B4-BE49-F238E27FC236}">
                <a16:creationId xmlns:a16="http://schemas.microsoft.com/office/drawing/2014/main" id="{A329A99F-224B-4866-9A52-D78D378EA86D}"/>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9" name="hasVideo" hidden="1">
            <a:extLst>
              <a:ext uri="{FF2B5EF4-FFF2-40B4-BE49-F238E27FC236}">
                <a16:creationId xmlns:a16="http://schemas.microsoft.com/office/drawing/2014/main" id="{347DF22B-73DC-46A2-AFB8-EC5B33AC4FBF}"/>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sp>
        <p:nvSpPr>
          <p:cNvPr id="21" name="Plassholder for bilde 4">
            <a:extLst>
              <a:ext uri="{FF2B5EF4-FFF2-40B4-BE49-F238E27FC236}">
                <a16:creationId xmlns:a16="http://schemas.microsoft.com/office/drawing/2014/main" id="{FA3F608A-88CD-4220-AB5A-5D00C8B5CCE2}"/>
              </a:ext>
            </a:extLst>
          </p:cNvPr>
          <p:cNvSpPr>
            <a:spLocks noGrp="1"/>
          </p:cNvSpPr>
          <p:nvPr>
            <p:ph type="pic" sz="quarter" idx="17"/>
          </p:nvPr>
        </p:nvSpPr>
        <p:spPr>
          <a:xfrm>
            <a:off x="2165598" y="864544"/>
            <a:ext cx="3178448" cy="2479313"/>
          </a:xfrm>
          <a:solidFill>
            <a:schemeClr val="bg1">
              <a:lumMod val="85000"/>
            </a:schemeClr>
          </a:solidFill>
        </p:spPr>
        <p:txBody>
          <a:bodyPr/>
          <a:lstStyle/>
          <a:p>
            <a:r>
              <a:rPr lang="nb-NO"/>
              <a:t>Klikk på ikonet for å legge til et bilde</a:t>
            </a:r>
          </a:p>
        </p:txBody>
      </p:sp>
      <p:sp>
        <p:nvSpPr>
          <p:cNvPr id="23" name="Plassholder for bilde 4">
            <a:extLst>
              <a:ext uri="{FF2B5EF4-FFF2-40B4-BE49-F238E27FC236}">
                <a16:creationId xmlns:a16="http://schemas.microsoft.com/office/drawing/2014/main" id="{0F97F381-C47C-42CA-B57B-849D41C83581}"/>
              </a:ext>
            </a:extLst>
          </p:cNvPr>
          <p:cNvSpPr>
            <a:spLocks noGrp="1"/>
          </p:cNvSpPr>
          <p:nvPr>
            <p:ph type="pic" sz="quarter" idx="18"/>
          </p:nvPr>
        </p:nvSpPr>
        <p:spPr>
          <a:xfrm>
            <a:off x="5465502" y="864542"/>
            <a:ext cx="3178448" cy="5087234"/>
          </a:xfrm>
          <a:solidFill>
            <a:schemeClr val="bg1">
              <a:lumMod val="85000"/>
            </a:schemeClr>
          </a:solidFill>
        </p:spPr>
        <p:txBody>
          <a:bodyPr/>
          <a:lstStyle/>
          <a:p>
            <a:r>
              <a:rPr lang="nb-NO"/>
              <a:t>Klikk på ikonet for å legge til et bilde</a:t>
            </a:r>
          </a:p>
        </p:txBody>
      </p:sp>
      <p:sp>
        <p:nvSpPr>
          <p:cNvPr id="25" name="Plassholder for bilde 4">
            <a:extLst>
              <a:ext uri="{FF2B5EF4-FFF2-40B4-BE49-F238E27FC236}">
                <a16:creationId xmlns:a16="http://schemas.microsoft.com/office/drawing/2014/main" id="{64419260-57E4-4418-BB97-B9134616674E}"/>
              </a:ext>
            </a:extLst>
          </p:cNvPr>
          <p:cNvSpPr>
            <a:spLocks noGrp="1"/>
          </p:cNvSpPr>
          <p:nvPr>
            <p:ph type="pic" sz="quarter" idx="19"/>
          </p:nvPr>
        </p:nvSpPr>
        <p:spPr>
          <a:xfrm>
            <a:off x="2165598" y="3472467"/>
            <a:ext cx="3178448" cy="2479313"/>
          </a:xfrm>
          <a:solidFill>
            <a:schemeClr val="bg1">
              <a:lumMod val="85000"/>
            </a:schemeClr>
          </a:solidFill>
        </p:spPr>
        <p:txBody>
          <a:bodyPr/>
          <a:lstStyle/>
          <a:p>
            <a:r>
              <a:rPr lang="nb-NO"/>
              <a:t>Klikk på ikonet for å legge til et bilde</a:t>
            </a:r>
          </a:p>
        </p:txBody>
      </p:sp>
      <p:sp>
        <p:nvSpPr>
          <p:cNvPr id="27" name="Plassholder for bilde 4">
            <a:extLst>
              <a:ext uri="{FF2B5EF4-FFF2-40B4-BE49-F238E27FC236}">
                <a16:creationId xmlns:a16="http://schemas.microsoft.com/office/drawing/2014/main" id="{EA1AB46F-FD2C-4506-B80D-9BAEFC6C3630}"/>
              </a:ext>
            </a:extLst>
          </p:cNvPr>
          <p:cNvSpPr>
            <a:spLocks noGrp="1"/>
          </p:cNvSpPr>
          <p:nvPr>
            <p:ph type="pic" sz="quarter" idx="20"/>
          </p:nvPr>
        </p:nvSpPr>
        <p:spPr>
          <a:xfrm>
            <a:off x="500050" y="3472467"/>
            <a:ext cx="1544093" cy="2479313"/>
          </a:xfrm>
          <a:solidFill>
            <a:schemeClr val="bg1">
              <a:lumMod val="85000"/>
            </a:schemeClr>
          </a:solidFill>
        </p:spPr>
        <p:txBody>
          <a:bodyPr/>
          <a:lstStyle/>
          <a:p>
            <a:r>
              <a:rPr lang="nb-NO"/>
              <a:t>Klikk på ikonet for å legge til et bilde</a:t>
            </a:r>
          </a:p>
        </p:txBody>
      </p:sp>
      <p:pic>
        <p:nvPicPr>
          <p:cNvPr id="26" name="logo_blue" hidden="1">
            <a:extLst>
              <a:ext uri="{FF2B5EF4-FFF2-40B4-BE49-F238E27FC236}">
                <a16:creationId xmlns:a16="http://schemas.microsoft.com/office/drawing/2014/main" id="{8A262544-5349-4587-B3DC-20A41D780E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55457" y="6217977"/>
            <a:ext cx="1023000" cy="334800"/>
          </a:xfrm>
          <a:prstGeom prst="rect">
            <a:avLst/>
          </a:prstGeom>
        </p:spPr>
      </p:pic>
      <p:pic>
        <p:nvPicPr>
          <p:cNvPr id="22" name="logo_dark" hidden="1">
            <a:extLst>
              <a:ext uri="{FF2B5EF4-FFF2-40B4-BE49-F238E27FC236}">
                <a16:creationId xmlns:a16="http://schemas.microsoft.com/office/drawing/2014/main" id="{A33C7F65-A76A-4F2C-9C2D-0FBC1DDB45C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17610" y="6206222"/>
            <a:ext cx="1096294" cy="360000"/>
          </a:xfrm>
          <a:prstGeom prst="rect">
            <a:avLst/>
          </a:prstGeom>
        </p:spPr>
      </p:pic>
      <p:sp>
        <p:nvSpPr>
          <p:cNvPr id="3" name="Rektangel 2">
            <a:extLst>
              <a:ext uri="{FF2B5EF4-FFF2-40B4-BE49-F238E27FC236}">
                <a16:creationId xmlns:a16="http://schemas.microsoft.com/office/drawing/2014/main" id="{E6FD897F-9C67-6546-B6E0-C9EC7A62A1CE}"/>
              </a:ext>
            </a:extLst>
          </p:cNvPr>
          <p:cNvSpPr/>
          <p:nvPr userDrawn="1"/>
        </p:nvSpPr>
        <p:spPr>
          <a:xfrm>
            <a:off x="500050" y="864542"/>
            <a:ext cx="1544093" cy="2479314"/>
          </a:xfrm>
          <a:prstGeom prst="rect">
            <a:avLst/>
          </a:prstGeom>
          <a:solidFill>
            <a:srgbClr val="014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28" name="Bilde 27">
            <a:extLst>
              <a:ext uri="{FF2B5EF4-FFF2-40B4-BE49-F238E27FC236}">
                <a16:creationId xmlns:a16="http://schemas.microsoft.com/office/drawing/2014/main" id="{EF21EF4F-1B93-3645-BF24-E9078797DC93}"/>
              </a:ext>
            </a:extLst>
          </p:cNvPr>
          <p:cNvPicPr>
            <a:picLocks noChangeAspect="1"/>
          </p:cNvPicPr>
          <p:nvPr userDrawn="1"/>
        </p:nvPicPr>
        <p:blipFill>
          <a:blip r:embed="rId6"/>
          <a:stretch>
            <a:fillRect/>
          </a:stretch>
        </p:blipFill>
        <p:spPr>
          <a:xfrm>
            <a:off x="844913" y="1556793"/>
            <a:ext cx="840619" cy="1179815"/>
          </a:xfrm>
          <a:prstGeom prst="rect">
            <a:avLst/>
          </a:prstGeom>
        </p:spPr>
      </p:pic>
    </p:spTree>
    <p:extLst>
      <p:ext uri="{BB962C8B-B14F-4D97-AF65-F5344CB8AC3E}">
        <p14:creationId xmlns:p14="http://schemas.microsoft.com/office/powerpoint/2010/main" val="181420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06F202-9472-484F-8872-7362137150D8}"/>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972CCA69-E362-8743-91B8-25B53985159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4201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auselysbilde #2">
    <p:bg>
      <p:bgPr>
        <a:solidFill>
          <a:srgbClr val="014EB4"/>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A95C21E7-11C8-49F0-8515-B935BBDFF009}"/>
              </a:ext>
            </a:extLst>
          </p:cNvPr>
          <p:cNvSpPr>
            <a:spLocks noGrp="1"/>
          </p:cNvSpPr>
          <p:nvPr>
            <p:ph type="title"/>
          </p:nvPr>
        </p:nvSpPr>
        <p:spPr>
          <a:xfrm>
            <a:off x="500111" y="3136312"/>
            <a:ext cx="6396662" cy="577402"/>
          </a:xfrm>
        </p:spPr>
        <p:txBody>
          <a:bodyPr anchor="ctr" anchorCtr="0">
            <a:noAutofit/>
          </a:bodyPr>
          <a:lstStyle>
            <a:lvl1pPr algn="l">
              <a:lnSpc>
                <a:spcPct val="100000"/>
              </a:lnSpc>
              <a:defRPr sz="2400" b="1" spc="141" baseline="0">
                <a:solidFill>
                  <a:srgbClr val="FFFFFF"/>
                </a:solidFill>
              </a:defRPr>
            </a:lvl1pPr>
          </a:lstStyle>
          <a:p>
            <a:r>
              <a:rPr lang="nb-NO"/>
              <a:t>Klikk for å redigere tittelstil</a:t>
            </a:r>
          </a:p>
        </p:txBody>
      </p:sp>
      <p:sp>
        <p:nvSpPr>
          <p:cNvPr id="8" name="color_blue" hidden="1">
            <a:extLst>
              <a:ext uri="{FF2B5EF4-FFF2-40B4-BE49-F238E27FC236}">
                <a16:creationId xmlns:a16="http://schemas.microsoft.com/office/drawing/2014/main" id="{3D57E236-6D69-4B95-99B2-7E726A17C3F0}"/>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9" name="color_peach" hidden="1">
            <a:extLst>
              <a:ext uri="{FF2B5EF4-FFF2-40B4-BE49-F238E27FC236}">
                <a16:creationId xmlns:a16="http://schemas.microsoft.com/office/drawing/2014/main" id="{82FF2494-266B-4475-9AAA-60D52BF59009}"/>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blue</a:t>
            </a:r>
            <a:endParaRPr lang="nb-NO" sz="1350">
              <a:solidFill>
                <a:srgbClr val="FFFFFF"/>
              </a:solidFill>
            </a:endParaRPr>
          </a:p>
        </p:txBody>
      </p:sp>
      <p:sp>
        <p:nvSpPr>
          <p:cNvPr id="10" name="color_purple" hidden="1">
            <a:extLst>
              <a:ext uri="{FF2B5EF4-FFF2-40B4-BE49-F238E27FC236}">
                <a16:creationId xmlns:a16="http://schemas.microsoft.com/office/drawing/2014/main" id="{B8C858CD-7691-4CE5-8DDE-F6E996143EBB}"/>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1" name="color_green" hidden="1">
            <a:extLst>
              <a:ext uri="{FF2B5EF4-FFF2-40B4-BE49-F238E27FC236}">
                <a16:creationId xmlns:a16="http://schemas.microsoft.com/office/drawing/2014/main" id="{2726509A-CA8F-4E29-AA77-18F265768E84}"/>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2" name="hasVideo" hidden="1">
            <a:extLst>
              <a:ext uri="{FF2B5EF4-FFF2-40B4-BE49-F238E27FC236}">
                <a16:creationId xmlns:a16="http://schemas.microsoft.com/office/drawing/2014/main" id="{424C8237-9661-41D3-8856-69429523D66D}"/>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pic>
        <p:nvPicPr>
          <p:cNvPr id="14" name="logo_blue" hidden="1">
            <a:extLst>
              <a:ext uri="{FF2B5EF4-FFF2-40B4-BE49-F238E27FC236}">
                <a16:creationId xmlns:a16="http://schemas.microsoft.com/office/drawing/2014/main" id="{88622FEC-2DFB-4428-AEB8-EA3585346E2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55457" y="6102763"/>
            <a:ext cx="1023000" cy="334800"/>
          </a:xfrm>
          <a:prstGeom prst="rect">
            <a:avLst/>
          </a:prstGeom>
        </p:spPr>
      </p:pic>
      <p:pic>
        <p:nvPicPr>
          <p:cNvPr id="13" name="logo_dark" hidden="1">
            <a:extLst>
              <a:ext uri="{FF2B5EF4-FFF2-40B4-BE49-F238E27FC236}">
                <a16:creationId xmlns:a16="http://schemas.microsoft.com/office/drawing/2014/main" id="{9D16B01A-1F14-4073-A4A1-DCEC327CA5B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17610" y="6093239"/>
            <a:ext cx="1096294" cy="360000"/>
          </a:xfrm>
          <a:prstGeom prst="rect">
            <a:avLst/>
          </a:prstGeom>
        </p:spPr>
      </p:pic>
      <p:pic>
        <p:nvPicPr>
          <p:cNvPr id="16" name="Bilde 15">
            <a:extLst>
              <a:ext uri="{FF2B5EF4-FFF2-40B4-BE49-F238E27FC236}">
                <a16:creationId xmlns:a16="http://schemas.microsoft.com/office/drawing/2014/main" id="{4CD4B1EB-E859-324D-8F98-9B3F1C92F2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279706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uselysbilde #2">
    <p:bg>
      <p:bgPr>
        <a:solidFill>
          <a:srgbClr val="B2A269"/>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A95C21E7-11C8-49F0-8515-B935BBDFF009}"/>
              </a:ext>
            </a:extLst>
          </p:cNvPr>
          <p:cNvSpPr>
            <a:spLocks noGrp="1"/>
          </p:cNvSpPr>
          <p:nvPr>
            <p:ph type="title"/>
          </p:nvPr>
        </p:nvSpPr>
        <p:spPr>
          <a:xfrm>
            <a:off x="500111" y="3136312"/>
            <a:ext cx="6396662" cy="577402"/>
          </a:xfrm>
        </p:spPr>
        <p:txBody>
          <a:bodyPr anchor="ctr" anchorCtr="0">
            <a:noAutofit/>
          </a:bodyPr>
          <a:lstStyle>
            <a:lvl1pPr algn="l">
              <a:lnSpc>
                <a:spcPct val="100000"/>
              </a:lnSpc>
              <a:defRPr sz="2400" b="1" spc="141" baseline="0">
                <a:solidFill>
                  <a:srgbClr val="FFFFFF"/>
                </a:solidFill>
              </a:defRPr>
            </a:lvl1pPr>
          </a:lstStyle>
          <a:p>
            <a:r>
              <a:rPr lang="nb-NO"/>
              <a:t>Klikk for å redigere tittelstil</a:t>
            </a:r>
          </a:p>
        </p:txBody>
      </p:sp>
      <p:sp>
        <p:nvSpPr>
          <p:cNvPr id="2" name="Rektangel 1">
            <a:extLst>
              <a:ext uri="{FF2B5EF4-FFF2-40B4-BE49-F238E27FC236}">
                <a16:creationId xmlns:a16="http://schemas.microsoft.com/office/drawing/2014/main" id="{6485E2A9-25A0-4DA8-AD1C-5FCCB797C384}"/>
              </a:ext>
            </a:extLst>
          </p:cNvPr>
          <p:cNvSpPr/>
          <p:nvPr userDrawn="1"/>
        </p:nvSpPr>
        <p:spPr>
          <a:xfrm>
            <a:off x="0" y="-2685327"/>
            <a:ext cx="8099385" cy="24008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z="1650" b="1">
                <a:solidFill>
                  <a:srgbClr val="FFFFFF"/>
                </a:solidFill>
              </a:rPr>
              <a:t>Denne siden kan du manuelt endre farge på:</a:t>
            </a:r>
          </a:p>
          <a:p>
            <a:pPr algn="l"/>
            <a:r>
              <a:rPr lang="nb-NO" sz="1350">
                <a:solidFill>
                  <a:srgbClr val="FFFFFF"/>
                </a:solidFill>
              </a:rPr>
              <a:t>Høyreklikk på lysbildet og velg «Formater bakgrunn».</a:t>
            </a:r>
          </a:p>
          <a:p>
            <a:pPr algn="l"/>
            <a:r>
              <a:rPr lang="nb-NO" sz="1350">
                <a:solidFill>
                  <a:srgbClr val="FFFFFF"/>
                </a:solidFill>
              </a:rPr>
              <a:t>Velg deretter «Fyll» -&gt; «Farge» </a:t>
            </a:r>
          </a:p>
        </p:txBody>
      </p:sp>
      <p:pic>
        <p:nvPicPr>
          <p:cNvPr id="3" name="Bilde 2">
            <a:extLst>
              <a:ext uri="{FF2B5EF4-FFF2-40B4-BE49-F238E27FC236}">
                <a16:creationId xmlns:a16="http://schemas.microsoft.com/office/drawing/2014/main" id="{F72392B8-ED3C-4A10-BA12-5F7934B7F8DD}"/>
              </a:ext>
            </a:extLst>
          </p:cNvPr>
          <p:cNvPicPr>
            <a:picLocks noChangeAspect="1"/>
          </p:cNvPicPr>
          <p:nvPr userDrawn="1"/>
        </p:nvPicPr>
        <p:blipFill>
          <a:blip r:embed="rId2"/>
          <a:stretch>
            <a:fillRect/>
          </a:stretch>
        </p:blipFill>
        <p:spPr>
          <a:xfrm>
            <a:off x="5814495" y="-2565992"/>
            <a:ext cx="2164556" cy="2162175"/>
          </a:xfrm>
          <a:prstGeom prst="rect">
            <a:avLst/>
          </a:prstGeom>
        </p:spPr>
      </p:pic>
      <p:sp>
        <p:nvSpPr>
          <p:cNvPr id="8" name="color_blue" hidden="1">
            <a:extLst>
              <a:ext uri="{FF2B5EF4-FFF2-40B4-BE49-F238E27FC236}">
                <a16:creationId xmlns:a16="http://schemas.microsoft.com/office/drawing/2014/main" id="{3D57E236-6D69-4B95-99B2-7E726A17C3F0}"/>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9" name="color_peach" hidden="1">
            <a:extLst>
              <a:ext uri="{FF2B5EF4-FFF2-40B4-BE49-F238E27FC236}">
                <a16:creationId xmlns:a16="http://schemas.microsoft.com/office/drawing/2014/main" id="{82FF2494-266B-4475-9AAA-60D52BF59009}"/>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blue</a:t>
            </a:r>
            <a:endParaRPr lang="nb-NO" sz="1350">
              <a:solidFill>
                <a:srgbClr val="FFFFFF"/>
              </a:solidFill>
            </a:endParaRPr>
          </a:p>
        </p:txBody>
      </p:sp>
      <p:sp>
        <p:nvSpPr>
          <p:cNvPr id="10" name="color_purple" hidden="1">
            <a:extLst>
              <a:ext uri="{FF2B5EF4-FFF2-40B4-BE49-F238E27FC236}">
                <a16:creationId xmlns:a16="http://schemas.microsoft.com/office/drawing/2014/main" id="{B8C858CD-7691-4CE5-8DDE-F6E996143EBB}"/>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1" name="color_green" hidden="1">
            <a:extLst>
              <a:ext uri="{FF2B5EF4-FFF2-40B4-BE49-F238E27FC236}">
                <a16:creationId xmlns:a16="http://schemas.microsoft.com/office/drawing/2014/main" id="{2726509A-CA8F-4E29-AA77-18F265768E84}"/>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2" name="hasVideo" hidden="1">
            <a:extLst>
              <a:ext uri="{FF2B5EF4-FFF2-40B4-BE49-F238E27FC236}">
                <a16:creationId xmlns:a16="http://schemas.microsoft.com/office/drawing/2014/main" id="{424C8237-9661-41D3-8856-69429523D66D}"/>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pic>
        <p:nvPicPr>
          <p:cNvPr id="14" name="logo_blue" hidden="1">
            <a:extLst>
              <a:ext uri="{FF2B5EF4-FFF2-40B4-BE49-F238E27FC236}">
                <a16:creationId xmlns:a16="http://schemas.microsoft.com/office/drawing/2014/main" id="{88622FEC-2DFB-4428-AEB8-EA3585346E2A}"/>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7655457" y="6102763"/>
            <a:ext cx="1023000" cy="334800"/>
          </a:xfrm>
          <a:prstGeom prst="rect">
            <a:avLst/>
          </a:prstGeom>
        </p:spPr>
      </p:pic>
      <p:pic>
        <p:nvPicPr>
          <p:cNvPr id="13" name="logo_dark" hidden="1">
            <a:extLst>
              <a:ext uri="{FF2B5EF4-FFF2-40B4-BE49-F238E27FC236}">
                <a16:creationId xmlns:a16="http://schemas.microsoft.com/office/drawing/2014/main" id="{9D16B01A-1F14-4073-A4A1-DCEC327CA5B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17610" y="6093239"/>
            <a:ext cx="1096294" cy="360000"/>
          </a:xfrm>
          <a:prstGeom prst="rect">
            <a:avLst/>
          </a:prstGeom>
        </p:spPr>
      </p:pic>
      <p:pic>
        <p:nvPicPr>
          <p:cNvPr id="16" name="Bilde 15">
            <a:extLst>
              <a:ext uri="{FF2B5EF4-FFF2-40B4-BE49-F238E27FC236}">
                <a16:creationId xmlns:a16="http://schemas.microsoft.com/office/drawing/2014/main" id="{4CD4B1EB-E859-324D-8F98-9B3F1C92F2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84328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202CF74-7E2B-FA4D-B322-306789345DF8}"/>
              </a:ext>
            </a:extLst>
          </p:cNvPr>
          <p:cNvSpPr>
            <a:spLocks noGrp="1"/>
          </p:cNvSpPr>
          <p:nvPr>
            <p:ph type="title"/>
          </p:nvPr>
        </p:nvSpPr>
        <p:spPr>
          <a:xfrm>
            <a:off x="737574" y="1052736"/>
            <a:ext cx="7614846" cy="637952"/>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C50E193-8060-3E4C-A7F4-FBE518BE46A0}"/>
              </a:ext>
            </a:extLst>
          </p:cNvPr>
          <p:cNvSpPr>
            <a:spLocks noGrp="1"/>
          </p:cNvSpPr>
          <p:nvPr>
            <p:ph type="body" idx="1"/>
          </p:nvPr>
        </p:nvSpPr>
        <p:spPr>
          <a:xfrm>
            <a:off x="737574" y="1825626"/>
            <a:ext cx="7614846" cy="41956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D700BCA7-CFE0-264C-A39A-9B3036D7759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32732" y="290776"/>
            <a:ext cx="1184029" cy="833968"/>
          </a:xfrm>
          <a:prstGeom prst="rect">
            <a:avLst/>
          </a:prstGeom>
        </p:spPr>
      </p:pic>
    </p:spTree>
    <p:extLst>
      <p:ext uri="{BB962C8B-B14F-4D97-AF65-F5344CB8AC3E}">
        <p14:creationId xmlns:p14="http://schemas.microsoft.com/office/powerpoint/2010/main" val="41599001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6858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4BCBF26-C2D2-4D55-625D-B110A1D3C1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B6807C9-4771-65A6-58AE-4204CA7F4D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F55E3FC-804D-312B-F6EF-AAFCE37CBF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4AA02C-CB60-4834-9FC0-E0ABC339E0C5}" type="datetimeFigureOut">
              <a:rPr lang="nb-NO" smtClean="0"/>
              <a:t>20.06.2023</a:t>
            </a:fld>
            <a:endParaRPr lang="nb-NO"/>
          </a:p>
        </p:txBody>
      </p:sp>
      <p:sp>
        <p:nvSpPr>
          <p:cNvPr id="5" name="Plassholder for bunntekst 4">
            <a:extLst>
              <a:ext uri="{FF2B5EF4-FFF2-40B4-BE49-F238E27FC236}">
                <a16:creationId xmlns:a16="http://schemas.microsoft.com/office/drawing/2014/main" id="{DBD07D35-F1D7-12F7-5FAF-665B3205035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20ACAED-CE51-D1D3-041C-1CD3DE9891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4BB32C-F75B-4410-B04C-2D9B92D015B8}" type="slidenum">
              <a:rPr lang="nb-NO" smtClean="0"/>
              <a:t>‹#›</a:t>
            </a:fld>
            <a:endParaRPr lang="nb-NO"/>
          </a:p>
        </p:txBody>
      </p:sp>
    </p:spTree>
    <p:extLst>
      <p:ext uri="{BB962C8B-B14F-4D97-AF65-F5344CB8AC3E}">
        <p14:creationId xmlns:p14="http://schemas.microsoft.com/office/powerpoint/2010/main" val="6007155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kslaring.no/local/catalogue/index.php"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qmplus.com/qmplus/Application/Worker/WorkPage.jsp" TargetMode="Externa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www.grimstad.kommune.no/politikk-og-organisasjon/organisasjonen/for-ansatt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nkprotect.cudasvc.com/url?a=https%3a%2f%2fwww.visma.no%2flaering%2fkom-i-gang-med-visma-l%25C3%25A6ring%2f&amp;c=E,1,cF00i7Db9UzC2csw-ZPbNNJuYxElRN7mCdki5TFZHStSgtqBGoVH7GcYIOwvuL-ozRISn3ynkosqy1YPoK1hljJDAydd6ISStyAilvZwCB9kwDLdDHA,&amp;typo=1" TargetMode="External"/><Relationship Id="rId2" Type="http://schemas.openxmlformats.org/officeDocument/2006/relationships/hyperlink" Target="https://vismalaring.plusport-toolbox.com/en/tool/subscribe?filters=department::IKTAG" TargetMode="Externa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hyperlink" Target="https://iktagder.sharepoint.com/:b:/t/Helse-ogomsorgssektoren-GK/EWRw6RWqOMJLj8RSy5X_T5AB-jeQYgiBfxLoXruIxh7T0g?e=jtDyX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arnett.no/portal/" TargetMode="External"/><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4F7646-BDF6-874F-97D4-AB933E430517}"/>
              </a:ext>
            </a:extLst>
          </p:cNvPr>
          <p:cNvSpPr>
            <a:spLocks noGrp="1"/>
          </p:cNvSpPr>
          <p:nvPr>
            <p:ph type="ctrTitle"/>
          </p:nvPr>
        </p:nvSpPr>
        <p:spPr>
          <a:xfrm>
            <a:off x="124691" y="1182110"/>
            <a:ext cx="8894618" cy="1126837"/>
          </a:xfrm>
        </p:spPr>
        <p:txBody>
          <a:bodyPr>
            <a:normAutofit fontScale="90000"/>
          </a:bodyPr>
          <a:lstStyle/>
          <a:p>
            <a:r>
              <a:rPr lang="nb-NO"/>
              <a:t>Velkommen </a:t>
            </a:r>
            <a:br>
              <a:rPr lang="nb-NO"/>
            </a:br>
            <a:r>
              <a:rPr lang="nb-NO"/>
              <a:t/>
            </a:r>
            <a:br>
              <a:rPr lang="nb-NO"/>
            </a:br>
            <a:r>
              <a:rPr lang="nb-NO"/>
              <a:t>opplæring til vikarer - assistenter</a:t>
            </a:r>
            <a:br>
              <a:rPr lang="nb-NO"/>
            </a:br>
            <a:endParaRPr lang="nb-NO"/>
          </a:p>
        </p:txBody>
      </p:sp>
      <p:sp>
        <p:nvSpPr>
          <p:cNvPr id="3" name="Undertittel 2">
            <a:extLst>
              <a:ext uri="{FF2B5EF4-FFF2-40B4-BE49-F238E27FC236}">
                <a16:creationId xmlns:a16="http://schemas.microsoft.com/office/drawing/2014/main" id="{DA5AA6BB-865E-9F4E-9CF3-B6A6FA43C968}"/>
              </a:ext>
            </a:extLst>
          </p:cNvPr>
          <p:cNvSpPr>
            <a:spLocks noGrp="1"/>
          </p:cNvSpPr>
          <p:nvPr>
            <p:ph type="subTitle" idx="1"/>
          </p:nvPr>
        </p:nvSpPr>
        <p:spPr>
          <a:xfrm>
            <a:off x="267855" y="2438256"/>
            <a:ext cx="8608290" cy="1655762"/>
          </a:xfrm>
        </p:spPr>
        <p:txBody>
          <a:bodyPr vert="horz" lIns="91440" tIns="45720" rIns="91440" bIns="45720" rtlCol="0" anchor="t">
            <a:normAutofit/>
          </a:bodyPr>
          <a:lstStyle/>
          <a:p>
            <a:r>
              <a:rPr lang="nb-NO" sz="3600" b="1"/>
              <a:t>2023</a:t>
            </a:r>
          </a:p>
          <a:p>
            <a:endParaRPr lang="nb-NO" sz="3600" b="1"/>
          </a:p>
          <a:p>
            <a:pPr algn="r"/>
            <a:r>
              <a:rPr lang="nb-NO" sz="1050" b="1">
                <a:latin typeface="Arial"/>
                <a:cs typeface="Arial"/>
              </a:rPr>
              <a:t>Rev. 20. juni.2023</a:t>
            </a:r>
          </a:p>
          <a:p>
            <a:endParaRPr lang="nb-NO" sz="3600" b="1"/>
          </a:p>
        </p:txBody>
      </p:sp>
    </p:spTree>
    <p:extLst>
      <p:ext uri="{BB962C8B-B14F-4D97-AF65-F5344CB8AC3E}">
        <p14:creationId xmlns:p14="http://schemas.microsoft.com/office/powerpoint/2010/main" val="365078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6545" y="501725"/>
            <a:ext cx="3649699" cy="951555"/>
          </a:xfrm>
        </p:spPr>
        <p:txBody>
          <a:bodyPr>
            <a:normAutofit/>
          </a:bodyPr>
          <a:lstStyle/>
          <a:p>
            <a:r>
              <a:rPr lang="nb-NO" b="1"/>
              <a:t>Dokumentasjon</a:t>
            </a:r>
            <a:r>
              <a:rPr lang="nb-NO"/>
              <a:t>	 - </a:t>
            </a:r>
            <a:r>
              <a:rPr lang="nb-NO">
                <a:solidFill>
                  <a:srgbClr val="FF0000"/>
                </a:solidFill>
              </a:rPr>
              <a:t>hensikten</a:t>
            </a:r>
          </a:p>
        </p:txBody>
      </p:sp>
      <p:sp>
        <p:nvSpPr>
          <p:cNvPr id="4" name="Plassholder for innhold 3"/>
          <p:cNvSpPr>
            <a:spLocks noGrp="1"/>
          </p:cNvSpPr>
          <p:nvPr>
            <p:ph idx="1"/>
          </p:nvPr>
        </p:nvSpPr>
        <p:spPr>
          <a:xfrm>
            <a:off x="345281" y="2133601"/>
            <a:ext cx="4041991" cy="2818678"/>
          </a:xfrm>
          <a:noFill/>
        </p:spPr>
        <p:txBody>
          <a:bodyPr vert="horz" lIns="91440" tIns="45720" rIns="91440" bIns="45720" rtlCol="0" anchor="t">
            <a:noAutofit/>
          </a:bodyPr>
          <a:lstStyle/>
          <a:p>
            <a:r>
              <a:rPr lang="nb-NO" sz="1800"/>
              <a:t>For å sikre rett pasientbehandling</a:t>
            </a:r>
          </a:p>
          <a:p>
            <a:r>
              <a:rPr lang="nb-NO" sz="1800"/>
              <a:t>For å sikre rett pasientbehandling så neste vakt vet hva som er utført</a:t>
            </a:r>
          </a:p>
          <a:p>
            <a:r>
              <a:rPr lang="nb-NO" sz="1800"/>
              <a:t>Den som yter helsehjelpen vet hva som er brukers ressurser og behov for helsehjelp</a:t>
            </a:r>
          </a:p>
          <a:p>
            <a:r>
              <a:rPr lang="nb-NO" sz="1800"/>
              <a:t>Pasienten har innsynsrett i dokumentasjon</a:t>
            </a:r>
          </a:p>
        </p:txBody>
      </p:sp>
      <p:sp>
        <p:nvSpPr>
          <p:cNvPr id="5" name="TekstSylinder 4"/>
          <p:cNvSpPr txBox="1"/>
          <p:nvPr/>
        </p:nvSpPr>
        <p:spPr>
          <a:xfrm>
            <a:off x="4738255" y="436298"/>
            <a:ext cx="4226129" cy="3516866"/>
          </a:xfrm>
          <a:prstGeom prst="rect">
            <a:avLst/>
          </a:prstGeom>
          <a:solidFill>
            <a:schemeClr val="accent1">
              <a:lumMod val="20000"/>
              <a:lumOff val="80000"/>
            </a:schemeClr>
          </a:solidFill>
        </p:spPr>
        <p:txBody>
          <a:bodyPr wrap="square" rtlCol="0">
            <a:spAutoFit/>
          </a:bodyPr>
          <a:lstStyle/>
          <a:p>
            <a:r>
              <a:rPr lang="nb-NO" sz="2000" b="1" u="sng"/>
              <a:t>Lover og forskrifter hvor dokumentasjon er hjemlet: </a:t>
            </a:r>
          </a:p>
          <a:p>
            <a:pPr marL="342900" indent="-342900">
              <a:buFont typeface="Arial" panose="020B0604020202020204" pitchFamily="34" charset="0"/>
              <a:buChar char="•"/>
            </a:pPr>
            <a:r>
              <a:rPr lang="nb-NO" sz="2000"/>
              <a:t>Helsepersonelloven §8</a:t>
            </a:r>
          </a:p>
          <a:p>
            <a:pPr marL="342900" indent="-342900">
              <a:buFont typeface="Arial" panose="020B0604020202020204" pitchFamily="34" charset="0"/>
              <a:buChar char="•"/>
            </a:pPr>
            <a:r>
              <a:rPr lang="nb-NO" sz="2000"/>
              <a:t>Pasient- og brukerrettighetsloven</a:t>
            </a:r>
          </a:p>
          <a:p>
            <a:pPr marL="342900" indent="-342900">
              <a:buFont typeface="Arial" panose="020B0604020202020204" pitchFamily="34" charset="0"/>
              <a:buChar char="•"/>
            </a:pPr>
            <a:r>
              <a:rPr lang="nb-NO" sz="2000"/>
              <a:t>Pasientjournalloven</a:t>
            </a:r>
          </a:p>
          <a:p>
            <a:pPr marL="342900" indent="-342900">
              <a:buFont typeface="Arial" panose="020B0604020202020204" pitchFamily="34" charset="0"/>
              <a:buChar char="•"/>
            </a:pPr>
            <a:r>
              <a:rPr lang="nb-NO" sz="2000"/>
              <a:t>Pasientjournalforskriften</a:t>
            </a:r>
          </a:p>
          <a:p>
            <a:pPr marL="342900" indent="-342900">
              <a:buFont typeface="Arial" panose="020B0604020202020204" pitchFamily="34" charset="0"/>
              <a:buChar char="•"/>
            </a:pPr>
            <a:r>
              <a:rPr lang="nb-NO" sz="2000"/>
              <a:t>Helse- og omsorgstjenesteloven § 4</a:t>
            </a:r>
          </a:p>
          <a:p>
            <a:pPr marL="342900" indent="-342900">
              <a:buFont typeface="Arial" panose="020B0604020202020204" pitchFamily="34" charset="0"/>
              <a:buChar char="•"/>
            </a:pPr>
            <a:r>
              <a:rPr lang="nb-NO" sz="2000"/>
              <a:t>Forvaltningsloven </a:t>
            </a:r>
          </a:p>
          <a:p>
            <a:pPr marL="342900" indent="-342900">
              <a:buFont typeface="Arial" panose="020B0604020202020204" pitchFamily="34" charset="0"/>
              <a:buChar char="•"/>
            </a:pPr>
            <a:r>
              <a:rPr lang="nb-NO" sz="2000"/>
              <a:t>Personopplysningsloven</a:t>
            </a:r>
          </a:p>
        </p:txBody>
      </p:sp>
      <p:sp>
        <p:nvSpPr>
          <p:cNvPr id="7" name="AutoShape 2" descr="data:image/png;base64,iVBORw0KGgoAAAANSUhEUgAAAzYAAADQCAIAAABa2GMUAAAAAXNSR0IArs4c6QAAAARnQU1BAACxjwv8YQUAAAAJcEhZcwAADsMAAA7DAcdvqGQAAMORSURBVHhe7J0FgBXFH8dfv3fdHfTR3SUgJSgIf0FUQqRLOqRRKVEppUFKWhqUUulQJKXhyDvqul/t/r8zs/d413dwBc5HfLc7O/mb2Znvzu7OykVRlHE4HA6Hw+FwChMK6S+Hw+FwOBwOp9DAJRqHw+FwOBxOoYNLNA6Hw+FwOJxCB5doHA6Hw+FwOIUOLtE4HA6Hw+FwCh1conE4HA6Hw+EUOrhE43A4HA6Hwyl0cInG4XA4HA6HU+jgEo3D4XA4HA6n0MElGofD4XA4HE6hg0s0DofD4XA4nEIHl2gcDofD4XA4hQ4u0TgcDofD4XAKHVyicTgcDofD4RQ6uETjcDgcDofDKXRwicbhcDgcDodT6OASjcPhcDgcDqfQwSUah8PhcDgcTqGDSzQOh8PhcDicQgeXaBwOh8PhcDiFDi7ROBwOh8PhcAodXKJxOBwOh8PhFDq4RONwOBwOh8MpdHCJxuFwOBwOh1Po4BKNw+FwOBwOp9DBJRqHw+FwOBxOoYNLNA6Hw+FwOJxCB5doHA6Hw+FwOIUOLtFeU0Tpb9Zk32deULCpczgcDofzupJvEs16qE532Iajxd16O29Jm4yYX0nnBulmNZX15NLf3CU5BStzpZuZvEmdw+FwOJw3Hbkopjuy5gVIKGcDtslsMonGeFOc3qQ3i6Y4QywEgVkmxCfFCjIz9UIyL8ozj1ZUyVR2WgeFTCGXKezU9iqFSqfU2aht1UqNSq6SfGUOyXuO859fUJmUgRGMZqNeSIo3xJpEU7w+ziyaTTJTnDFWFATJBzGgtJEuThpnhVypkittNXZqmdpe66hT2igVSulwCmh1vMgKMibnIo3D4XA4nJcgnyQaGaul0RrKIMXUHbSXwWyAkojUhz9NfBKZEB6R8DzKEBGmD0s0xhsFY7w5zmg0CoIZWk0QBRESzQCpgXioZiJ6INMiiCJ0mK3WHvoMe7YqO7VCpVHqbFU2kGg2SlsnnZO7ztNN6+Fi6+5h6+Vm465WaDRKjTKb6q1AoEVPBeRXkikh3hj/IObus/gnj+LuhyU+jzXGwjHREG+UGRMg0eBNhp14kViSmC9LGeWgcVLI5LAGJJpGrrFR67QqG2ets7uNt6ett599oJ9DoKPaUavSKeRWNUtiTy+XHA6Hw+FwskF+zqJJQGaFJz4PjXv0LPFJSNyj5/GPH8XeC0t8Ct2AQ8gS5JcoNwuQEHKRTH3J5Qr8BeSHbsuh9wT8Dx/ET6azQALzSUqJaCHY2Ba0ChwF7MoVCqVMSZKBwpDL7VT2nrZeXnY+AfZF8ett5+dvH+isc8VhGl/hwEr8xBtjb0Zcvxt960709dvhN57rn5kFs1lmxi8pHcxGygXbESlGSoiQCmpKMvuWhT4DRBYTL/gjEMuTfQHhYS7EjH8qhdrb1jfIrUwJp6DiTkElXEprlToWlsPhcDgczsuRX7NoohhjiLoTdePC079vRF6NTIqI0kfFGWNEQSCjvFyhlCuo5CKCCb6hHeAIYQB5xeQIMkp+iDhh8oRqC6JBstAYNCjVGCwocSLBpWKTA0yrkAixZZYT3Ub1iAmSxknt4qRzcrPxKOlUuopn9SLOxZ217kq59W0+lp/8xmA2wJ6HH+y/EnHpafzjOEMMNaOSCE0iXWkpCeSPwMxFDEZEMDtG/mdWlXymD0wDH0TkklAQzlQu02JLf0XEL5gFE3actM4+9r7VPes2CGga6FA0xbwah8PhcDicbJOLEk2SP1SwkFgtMuBe9J3fH+w7+/Tk/ehg6kWmEMnsC5m3oh4KM5BqZNqI3J8luXW1da/mUbO+X5OqXrVVCnYnlJUYP3Qjr2AmJfGbBNM/T8/8FrztwrO/DYJBLlMqyERgoRBDZmouqFtHtXPjgBZtSnbwdyhCZRwViHlpIA6Hw+Fw3iRyU6JBx0Au0G3pgbPnCU8331h9KuRweFK4UqFUylUYoUUIjdxKM38hU22CYJSZdEqbsq4VPgjqXM27NlWZrDz5IT+eJjxZd2X50ZADJpNBqVSzRGnC+ZF6ltA5OtoWRJlR1LvZenYI6tKqWHuNUmNpFRwOh8PhcLIkFyWahGWm5I+HB36+suRx/EO1TKNQKMigTQ4phKyeHiu00Lkg6FC5XBCNokGr1L1b7H8flf3MXuMg+chjbkdem3N22t2Y2yq5msxBEkMSZayUwbyFAjZdJpeJUOuwlFk0I3vtSn7Us9JARYq7wxwOh8PhcDIjlyUa02dmwbTh2sptNzckiUlqhTr5GHlCCv+RuZRCIihyDPSlSUneXRAEel/TaDbU9K4/uPoodxtvyUuecT86eNqZsQ9j70IaMlsiA+QxsawWHclPWH6SN0jbwo9ZFP5X+pMe5QeyG7UcDofD4XCyJBdvPGE4JlMnoiisu7p8w/VVJtGokavlZLCWfDBe31FaQSQHkZgCsRt5NE2j1Pz1+PiCC7MTjPGSp7whyZS44vIPD2PuaxQ2MqIRiRVhWwXRZyntW6CQaT1IM1Q5+R+STHoXZO/tX049Pip54nA4HA6HkxW5KNEgGkhsu+9s/eXGzyq6HANxpnMqZLjGgI1tbBQiRZEz2C1alIf9I6pULupUur9Cj++8vYl6AblWPOuIzj45ffbpGfpEF1LGEXaQ5kL6LRQgW6hl8o9ki9yFpTc+FXohafvN9SbBKPnjcDgcDoeTKbkn0ahmeBhzf/31n8jg/F9YbYFMYMkFuQAxuufutsdxj5gr/bXWVy9JsvIiUR188Kv0MJ9cYLKHHirssCXsIMpVMk1wzK3bUTekAxwOh8PhcDIl94QU1Qy772yO1kcq5MnPn73ZkDt5xIAquTw6MepU6DHqlgviLCXysPhnT2IeKOjMFLmL+JroM0BvepK2IcgVJpPpTtQt6QAnX4DNnz59+gywn6dPnz9/bjazj6dljSiKUVFRT588YWGfPsG/J4mJidJhDidvSEhIuH379tmzZ+8G381+c+Vw3jzYI925w/OEJ+OPD30Ud1+tUJN7mv8BiCCD/eQyvZD0lk+zMXW+oh+vRNmpay4RHH3ryxMjI5LC5Qq5QpSTNf5zMfa8RLKC3CzKFEazsVPpbp9W6M8OcXKLhw8eXLl6VRCEcuXKBQYGKuinIxh3797t1qWrWqUiJzmEsiC6urrM/+GHgIAA5iFz9Hr9hPETTp08qdZoiN6GS5Jh+MgRH3T4QPJBCQ8P//fff6OjoosXL1YqKEir1UoHOJycAGV29PCRnbt23b59KzEB1wKJvr6+c+fNK1GyhOSDw/mPkZu3Ix/G3n8S91gtU78W6iEXIDpUmtJSi+r7cXegoqgmYcqEDIuvDI2EfhwA2wpRIUhJ5krkeQ998JDcCoaUFYQ4Qxxz5uQWO7bv+Pijj/v37Teo/8AO//tgy5Yt0gGK0Wh8+OjRoxAK/jx8GBoaajKR70BkB1y/hYeF0bCEhyEP8C8uPkUlnj9/vudnPXp0/2zI4MEfduj4zcxvIOykYxxOtnn8+PHIkSMHDhx48MCBe3fvPXv2LDo6OiwszGAwSD44nP8euSnRkkyJSeYEgT6hJTm92dBiQjCRfwpFgjHRILDehEmoXDECiYS8eSGQhUro65JIjeq01wM5+TYUfelUrlB62HhKzpzc4OHDhzOnT3/y5ImNjY3ORhcdFf3tN7MuXLggHYbN5XK1SqVUKlUU/FEqlDlqOgqFgoVFYLVSq1KqFVZtLykp6cf5P0ClabQaZEAQxdWrVqWSiRxOlsTHx48aMfK3vb9qtVo1BY2WvhBOPkIjeeJw/nvkpkTDqYTo/rMnFNVqFnLLCmQWylXnodPaiqJZWtKCOBL31wDyRU80CpJvqANHG2fJvbASHBy8Y8eO3Tt3kX+7du3auWvfb7/FxMRIh5O5cfPm9u3bd+/eDQ+7d+3G9v3796VjaRDM5ujo6EOHfj946GAuPlcALl+6HBUdDfnEolVr1M+ePXuQcU5ynefPnt29e1ej0bAmCT2Hdn/p0iXpMKfgQJPQ6/Woi40bN0ZGRkquhZXVq1afPn2a3SJnmsxsNmu0WgcnR6UyNwcpDuf1Ijdbv/SqITrr13ddjVdAhAFydQC24Kh1KuNcXpCJ+IdduaB8XewrJ3km4tUkM+vkthXdqkkHCitHjx4dPXLUaMqYUWNGjRw5edLk0NBQ6XAyvx86NGLY8NGjRn0xZsyYUaOGDh7y919/S8eSCQsLO3H8xLKlSwcOGPTuO6379u796569udtCSpcprdPpBAE2JkOy0Wh0cnb29vFhR/MBZxcXL28vk8nEyoVfbJcqVYod5eQ/aAMXL1z4ZfOWieMntGv7fqcPO82bOxdXCNLhQklkRMRvv/5K5swUCtaQUIqaNWv8/PPabdu3leTNifMfJjclmpPG2UHtRISa5PAfAj2Lg8ZBq2IPSjMD5JYZSDztSn3orHUVyXeV5KKCyp7XAnJFjE5XNIvmev5v+Tlk6yn1AoQ8M5esogQiL1/sWiN5o784TH6pZ2u2bd3aq2fP6dOmHTx4ICw8DEKKvkqSm5QoUaJnr5529nYGo1Gv19vY2HT/7LOaNWtKh/MeBweHvn37Fi1aFKVLSkpCbbds9c4HH6R4mYCTnzx8+LB7989GjRq1YcOGO3fumE2mwn+v8NmzZ7du3VKpVNhGVnEu2drajhw1qmq1atgo5JnncPKU3JRoxZxL+jsGmkTDf/CUMosmX/sAF50b3WMGyBUzIBIST1Gnkr0rDdEotEazUUYXhn0toPJFMJgMtb3rf1ZhoORaiCHTwNbA+Okamx2U/hLSVndsbGySPklnq1VrVOQOIPPPjuUenw8evGr16tFjRg8fOWL5TyuGDRvKEso3GjdpsnrtmkmTJw0ZMvT72bO/+/57V1dX6Rgn3zEYDVFRkTqdTqvVQvTQtpmv7eEluH//vsnqFRaj0VisWLGAwEBpn8P5D5ObEs1ObV/X5y06uUDeQcTYTGYZ6IyD5OPNgpWKzaUoFMrKnjWVcnIhmEe8HfjOkOrjXLVuZrORWJi8OEDyQLcFlh2Le75hnRhJneWD/WBXMMsVindLtBtWY7yT1oU5FnLQcNkvxjZUbUbGZB7YNlFyaSC3baDMRIWcfDlM8izZJVepXLly3759Bw0aVKtWLaQoueYjgYGBXbp2HTp8aKvWrRwcHCTX1w1W7687Cpk81WTt61AqoiPZCUJ2UAr6rgDb5XD+y+Ryh96yWNsiToFGwaSQkY8zkv6BqIc39GQjLyqigDKDaAp0KNY4oLnknleIDQOaft1gTnWf2mbRaDabzGySR1LBRCnSDjlfhxrplh+Fyhn8wAHy3JxkTvK29R1RY9LAqmNeF332EpDipzfXpkD7J4YhN24w3uCXSjY+8OQyxP4vRaqA2dEEL53Wq4BEs58u88fKwkLlqMHlKK10scSQ/XiUSnINw8Au/kf+s1MduQJLlMMpnOTm0rWMkyGHv//7K6NgIJdz2Ef85FzLp/MtfyG9iFE0qRTqL2p/VcenoeScZ4gyQS5TGMz60yFHt9xadzfqBgZ/lVxJMkLqEaKAKGJs51sH9wK5zEzSJTkwikZ7rUPTwFYdg7q5Sjd/Weeb/9nKGatWrZr29VS1Wo3zAjY0m83Ozs6r164pU6aM5IOyaOGiWd98Y2Njw3YT4hO+/f67jh92xLbBYDhw4EBMdMwff/x+9MhR9oQNYjOZTFWqVGnXrh123dzdWr7zzsOHD48ePqKwvLBGT8S69eoVK16M7ksg7L59+8LDw9k1j2gWbO3s3m76NjKGtHZs2240Gll1w6dKo27cuLGXlxcLe+vWrdbvtGI3vLCL4ri5ua3fsL5osRdJPLh///jxEwhMT1Joa0FnY9OiRQtHR8ekpKRBAwYeOXLEYhC4fPnll10/7cbCCoKAMqIgSgX51heCmwWhevXq5cqVYx4YMTExDx88vHv37o2bN+7du5eQkBAeFhYdFa1UKr28vV2cnUsGlapcuXKlSpWQPSlMxsAUly9dOnv2n+A7d54+fYpdrVbr6+vr4OhQrGixChUrlixVskiRImknFJFb5OHPP/48f/588O3beoPB08vLw9OjcqXKNWrUQBXrbHSS12SioqIO/3n45MmTt2/dQkIurq4+Pt5FixatXadO1SpVnZydJH8pga2uXbt24viJK1euPA4NRSZRWQhVtkL5+vXrly1TBgWXvKZEr9fDmHdu30HRYKiIiIi4uLgnT58iQg8PD3c3t4AigTWq16hUqWLal0LOnj178+bNp0+eoHGyl3xRXyiyvb1998+6u7t7wM9bjd6CoZh/C7Gxsf9evozcIvijkBDUjr+fn6+fb8OGDWvWquXt7S35S8OzZ8/u37t/6+ZNWDUkJAStMSIiEv+htXh6eowdN65ChQqS1wxAXcA+169f37RpE7MJso08I/VPPvnEzs5ep9M2efttF5cUF3g4lYKDg48ePXrp4kW0K9QRjIMar1SlMsxbrFgx1trTgvb/4MGDh/fvX7lyFRl+/Pgxknvy5AmKbGNrU7lKlS+++AI1JfnmcAoBuSXRWCTSibHlxpqf/l2gUmiVIkbsFIfeJESZaBAMGoW2R6WB75f4UHLNI8gAygZRiThDzNFHh/YGb30U88AkEJkoKGRk8TRi8vy2NqtnJG4ym9QKRWWv2h+W7lrOvRKcJQ/kFih2Uo+ahY2XkGjwmZiY+N3333XoSCQaBowPO3S8evWqra0t02fMD4sNcgojWdVqVbdu2wY/3bp2ZUqFecPYM2LkyCFDh7BdRnR0dMvmLTCcwBtsbDKaIIC27dhuZ2cH6VO3dp34+HgmRzC22drYrFi5sm69uixslhIN+RkxfMT2bdtQZFqFcqiEXn16T548GXFmKdFQmt69eh/Yf1Cn09DrBBmyN3bCuP79pW9IIEsrV67c99u+2zdvRUZFoggsJ/hlG4gWQNghifLlynX/7LP32ryXkYJBbrdu3bph/fprV6/BVnRSMkU8SA7bfn5+NWvXghmLBBah4Qg4+tPyFUuXLX329BniZxZjoWAWB0dHGG3qtKkeVMowjh07Nnfu3AvnzrNUABxJGqKIGCpWrDhq9Kg6dSVTW3j+7NmCHxfs3rMnIixcqZIW94LwJQkJZhdXt9bvvDNo8Odppc+unbt2bN8OvQLRgF2WwxfpUpA4dkuWKvXBB//r0rUr2hgJSZkyZcrypct0Wp1Gq4Z3yx0ShEKTQxkhZJcsWwoFz9wZUJ8LFiw4f/YfCFZmTzgyM+K3VKlSPXv2bP/B/0jzsCIyMnLp0qVHDh+5GxyMJmGpVoANBIS+375zB2QTc8yI7p9+un/ffrRksm4LBbllMRgNRqPJCCutWrPaWvEj6YULFu7csSMsLMzSAKhtRHQ+kJb/++CDfv37Qt5JAZL59/K/S5YsuXDh/OPQx8yMxMK4aiQLxcj0Sfo277eZN39+Rm2PwykQcmvIRCuX+hH8/q/UJ93K9lHKMSyTz6vRsftNwyyajWZDkHOZ8XWm57k+A+ym6ot/MnuNY+vi/5vdeMWwGhMqelQjpjbRZU/yV58hKwK9tYlByCjo/RwCBtcYN7HejPLulWmDYP8jT2hp+ZqxfAN9PYpofaWj1qh1Oh36enY6WH4xJLDnuDEgQW1UIVSFfoIjA9tXrlyhcbzg8uXL5CrfxgYebHQ2CN68eXOMajiEpKnjC7Q6HRvas8muXbv27ydjJA2sVShlderWGTZsWHYjEeVajVZnoyEpI236R6N6MZzHxcX98ssvZ06fTkxKhJ5A5jHYAzaoIxVswxpIGqIJJR0zevRPK36SAqcEY/PYMV9MGDf+yr9XEBxRMekJ2YJfbCMeOCIPkDi7du7EkCyFpCz48cdZs76NjIiAJZEo/CMSgA24JMTH37l1W22V8+NHj40YNvz8P+cQLYA3gAwjAHaxgfgV8tTD+fVr13v17LVmzZq42FgbW5IQfKJ1sJKi+uJjY9etWzdk8OC0K7msWb0adcEmBQFLFzlE6VgBEQNKB8fgO3dmzpg5ftx4mFcKjFanoke1GnQBpLuwapDELDYwDsm25ETZvn07JPipEyfhF36QFnNHWkgFsd0JvjNhwgSYjrVhC8HBwT+vWXvj+nVswxuzJ0D8LIkq1ap6ema9TrVGTVJBWpZzBCVlZwpZDJmeLNbPBoSGhHw+cNDyZctwIYRDSJfZB7+IxFZnQ/Xxj+O+GBcbGyuFSebEiRPbtm59+uQpMyOCI8PQ0CzPSK5atWrMAqkKy+EUIDnozbMDmzVRKlQfl+vZp/IwW5WdgbzgiYsVNHqcf/jzOjV/ZJW890AFktTxyWQGwYSr4UCHooOqjplS//taPvUl33lMssph/yS0Kl3jwJaT6n07subkAOdiJsFITEyGTtLPMGvntWZTsPdC5LJmga2/ajjn7cBWKuk7+qw5WDKcx/koIIihUdDkwsEUuCKHqDKZTBg8mCMZY+ksGtxBYmIim6ioV7cu3NmQgF+MEI8ePXr8+DENJHHhwgWEgDe2i40GDRuw7QwgsaULqQ8kJ+1hwAtdvGgRJA6GKOyazYKzk8sXY3J8r4dWs1QKQBugBBwxekPGsSQsQBW5uro6ODrASmxKA7Chev68eUcOH5b8JQOLTZowEZIC4yuAi9lkgh4sXrx4rTq1fXx9ET/CIhIcwtCLQ2ybcfzY8SWLl8ABOod5I7VDs4GASYmJMMKHnT60FDwiPOKrr76KiIjAWM5cEApBmBwxGAx6vR5atmq1KuwoA6EmTpgAoQlvqEpWxe4e7r5+vvb29qh9RAJ3iIOzf5+dPm0a4mEBGVCsyA88EFvQVoEgiAqGYhnDLvGWrEd37tixaeNGGpSA2NC0UBZykSZZgoB4YL34ePwkshgYRw4f+frLr+Lj4pEEfOOaARs+vj4AZWQ+IaFgn8WLFkPcsFAWoKyRDUsybAP5R+lgnLJlymKbHcqEJH0S8gz/L7JLo4LpkpLIIXqmSM0Ju9OmTTtx/DjyyZJGJmEuFxcX7JIMQ6uhsWm1e/funfrV1yyUBRSEyTJLWiw4sznirFipEnO3zgyHU7DkskQjfXUyrYu1n1j/2zIuFYxmvZmIM5mcnGzJHfnrACkNLRERICLEmRFlKe5YvE/lIbMaLWxdon3yKhsFjK3atlFAi6kN5zQPfFeQmUWZmUhL6Us91iNmHiAnt3CUMnm3sn2G1pjgbZvhuqn/kW4P4uDDjzoN+vzzqlWrWo+IGOBLlizZp2/fgYMGdejYEUMsHJu3bGFrZ4dBFGBgwPhx/949qDQWBCCGq1euCAKdjU5eGPal14ZFU8Dow0YgxLZo0cI7t+8gUZo+Ijf37Nm7Zu1azHNOQISZVC+5gWoBqX/YqdPSZcs2bdm8Zu3aAYMGYnSUjomiQqmEaIAUszYd+Pnnn/fs2QOjITiAnoA4W7R40W/79q1bv37vr3vd3d0RhEUihbFiw4YNcXFxRCaSxyGJPitWtNjkL6csWLRw+ozpH3TsWDIoqGmzZpJvmeyP338PDg5mdQT/UAwY3fv06YMUv5/9fb9+fYsUKdKufTv6dfkXLFu+7OzZsygOthEEY//IkSN379lz+MiR1WvW1KtfH+mSMioUiHnfb/sOp1SiqSyIGJo1a7Z4yeLNW7as37B+8pTJgYGBiIEdRa4gLDZv2mxZlhbCfdDgzzt8+CGkNrF5su5HNj7++OOBAwf17tMXMTDPMTExs2fPjoqKUqrIvBHkXYUKFVC63//44/c///hm1ixPT09WBRCOgln44YcfUk37WXJL6oMKyh49eyxctHDOvLkTJ01q0aKFdDhT3n3vvcFDBsOzdXWj4G5ubt0+/RRnSrdPu7m7S33stm3b9u/fr7OxQXLYRRsoVrzYN7O+2bBp48xvvvHz84NxWGbQpHfu3Ll71y4WMF2QYtGiRb+eOhVt4LvZ3/fu06dixYrSMQ6n0JDbEi0FYnm3SpPrf9u+9CcquQrDDFl/AD1LmkU+Cy1kSCOzZ6JZjr5VKOtcbkztr6a99UObkh3tNIVqcQHSHbtq3T+v/sWHZbphHBQVokqQBs5UXX/uQkcCZZdyvTqW6ULeYfxPwoZDBkZEjOXjxo+r36CBZUCFB5PRVKlyJbhPmDihR48eGPLh7u3tXaZMGYwWbNTBb0JCwvWr12ggwpMnT27fus0u/QGGpXr16rm5u0uHcwhOP+SU5faP3//YuWMntALbRcxvNWrUrbv0kFkegbQgUOrVq1uzVk3IhbJlyw4dOrR7j88gEVA65kOtUV++fNn6m0XQrJs2bGRGQAwYwp2dnWfMnFm3fj32IJGtrS2VX0T/SfFY8fTp07vBwRA0ZIfMh4uIavioEZ0++gjGbNe+/bTp03748YcSJUpQ74RTp0/DG8A2flFB8DZy9Ki69eq1aNly1Jgx0EzWkg48ePBg985davrQHgsyZOjQnr17sVXiKlSs8OVXX3p5e+EQdllBNlrNgaWCeatdu3adunUDAgNKlCz50ccfjxo9Gs0Gh1gxkdbDBw8ePnzIgjRv3nzcuHE9e/VkQpA5wlZ2dnb9+vf7YuwXo8eMtpRx/759169dY40Q/iHIkD2UDpYBrd9tPXDQQJWSvnMgk6nUqocPHh49coSFZViSAEgF5m35zjuQoW+//Xafvn0qV6ls7SEjOnXqNH7CBEh2i0RDKGz7+PgMHTZ07Lixg4cM8aTvvsTHx29cv55eX5D6RYqODo7jx49/r02bYsWKvdfmvRGjRrLKBWgMaM9btvwSnxBPY00HpFK6dOm277dFG2jVqhWUItPWHE6hIs/HVCeNS6+Kg4dVH+9i42oym6jmSd2HFm4EQTTplLpuFfpPfWt+o4AWTlp2NyTrDihfodlRKdSflOnZLLAVOiAzmbSEK33HM88wC6bmRVu3L9WZjH6FzSYFCixjaehkXJGTsRBDi+REwfDZoEED1BXGFeziF0PdX3/9xY6CkEeP7t27R/QHHZbs7e1fapbLAjn5EFtiYuIP8+dj2CMjHp1V8vTyhHxkj7jlESwtlNGc0gj169eH0oI7jmIX2QsNfYwcsqPgz9//CA4OZvc3AUZf6KSq1dN8TCyDjgVR6akERBIMqBDrJ9ChU4OCgqQdyvPnz61rCmGLFEmxkqqvn5+jo6O0Qzly+DC0IKoPnmHPUkGl3mn1jnSMUqRIkebNmkOMIgPYhc87t27fuX2bHU0Xc8qr2fIVyvv6+SJytot4BFGMjUn90BWsgDwAtks0OdtKBgY8eOAg6SGoH2w0btK4UuXK7CjjnVatXN1cWcsE8Pn7739Ix1LCjmLDkjGGJQNZYjSRV5IRj7RPC57qTPn7r79gLDbnB2DGsuXLNmj44iV6KK0KFSogDywq1OnZs3/fvHFTOpxe6zAL0nnH4RRa8kyikZaffE6IsrcCmo2pM83L1tsk4jR+beZayLgqig5qp8FVx3YI6myjIu9PUd0DClUpyPwIfTlDVCqUXSv0CXQsahJMIr3HlHcZFUSzp61vpzKfIlEmB6UD/yUwJLDZqTRIT31ZxioyB8C2rKhTp7arqysGJDZaYOS+dOmSRaCcPnUao45Fonl4etauXZsdeglofkgWli9bfuXff9mNPEQLyTJ48OCXvn+aTVDAdEdEBwcHVxfJAsxWQrJmBSj+ydOnmAUkRFmjRo2k7WSY73TjR1j2yDmpKUpSUtL2bdvZ0XTR0hcC2Db8I2+H/zyc9gl0C9BKly5eYvoAu9BAZcqUSfvOZvny5REV/CCfiJ988/7BA+lYepD+xwqS9ZQT1WSfziNaw+K3MkVqD1FRURcuXkClYxveoH3r1K7DDllwpquE4Chiwy5+H9y/b/12AnO3bJDk0rF9tmA3wskGi5M825maM2fOmKDkko/AeuXKl7fUEXBxcSlXrjwsz3YRVVJi0sXzF9guSNs0UpmXwymEpDjhcxPrxo9tUVbetdKoWl+623gYRQMZ0cjDXYX+JBFFo2j+uGyPhgHspsbLdkL5ATpvXGISe7rq3FsVbYcuCTZGp5e7RmZSDNWHXwjuhv6NPW3JUERTKcz2yXfSjAkYh9IaqFr16kWKFGFTGozo6GjL24h/nTkD0ca2MbpXq1o1p8/ypwID8z9nz/68dq3S6ubpu++990GHDpKPvIGlBch2SitgoAUvjrJxOpmEhIQrl/9legLAhK5urp5eqd8WTBkoBV5eXm7ubrAetlkNILmfVqz49ptZbHmLtEBLwSfLCTYgYv7++++Rw0dA1zIPqYiJiWbzfPAMEH+67zOqNGQiEB4QM/ygaKleDUlDSkthLzlXQNpI26SosaVN7OD/lH4ePXoUH0cmUNkuGph/gD/btsbHx4cVBz6R2/j4+NCQ1G+hWrBOMacwccdiIL/4m6ZQt27dgm5n28gS8uPvnzrPHh7uCI6j2GbZvnbtxTMDaWE+OZzCTJ5JtFSQs08o61axT6UhWqUWpwaZpJfJzHJRSNVhFyaMoqm8W+WmRVrRPeSTdiL0t5BT07ees40L+xA4/TxUroHis7dcUYeCIKJO4SjKkl+74qQBI0EmgwHER9369ZgfgHElIT7+/LlzOAQB8eDhQzZ0AVi+VevWbPvlwMCWmJAwf978qKgobMPFZDKVKVNm1KhRltuI+Q8ptrQpYSkygDJAbi0uUFqOTk6p1jK1YB3QglarhQDFITaDBVD2pKSkpUuWdOr44Yzp0+/fuyd5Tabt+23d3d1hHGyzINj4448/unbpOqD/gFOnTjHBZ0FvMERGRjJvAHXq5OwcERlx9crV48ePb/3ll+++/Xbw54MXLVyEzMAbKzG0UdjzMBYkp6SxWQ64d+9eqvzHxsWhsf1z9p9DBw+tXbPm66++7tWj5+nTpy3KGEDKZ/JoV66QUaGgZQH7Hjzzgw3HNJ8a8/LyZs+TsYpALT94mNkkJYdT+MkviUYgadX3a9Ik4B2DYEi+ViJP4xdOIEHUCnXLou/ZqdkqiOn0/oUWR41LgGNRItHYdGWugrqjPaVgp7Fz1pL3reiXKOkRTs5p0KCB9XcVjSbTVXr1/+/ly9ZaytfPr2SpktTLS4KhKyYmJiQkxDIzh2rUaDR29nn4CFpa6BRsdnn65Ik55dudbMJN2ske7dq169KtK2wImAtiUKnV0CXLly2H8Nq8eTNzZxQvUWLc+PG2trZ6vd6iCaBiIRT2/fZb3159Zk6fER//4q5fKmDeXzZv6fpJl149e/bu2WvE8BELFyz8de/ee3fv4hDkEbKBmBGb0STdmMs7aO7ZpgQyYBFDKBe2v5k589Nu3Xr36tW3T59JEyetWrnyyJEjz549Q9uDZ4gz5DYxKckSClhv5zVotDHRMexEYBnGtrd36pfHyT1fmit4YC0k7YN6HM7rRX5KNIl3i//PhXyxUcQ5pMBlLflbGIG+cdK6VveuJ+2/Vtip7bxtfYhEkwu5Pu3HvkNFJJrKXqekr0Hlvg78D1E6qHT5CuUxbLNxBVLg5o0bEGfXr12PjY1ljiajqUrVyoEpH1rPKRhunZycEAmbRMFIhrQuX768eNEi5qEQAjXBLGCB3RfLESjm2HFjR44a6ebmpk/SW55YgmCCQg0NDf1y8pQ1q1czR0a79u1mzvqmTNmy8GwwGJjFoAx0Oq3eoF+xfMXokaPirZ7NsgYZfvjwIaoPKgfVqlKpyMOaoki1jsHOzr5UqVINGzT4+OOPq1evLoUpUG7euHnr5i0IIRQQuUX+LcrM3d29XLlyTZs27dixg+XDYvkMNDp51Yy2WPwie8BymZEC2lRwlO1Zk54bh1PYKQCJVty5VCW3qiaRfQQ8Z5fU+Qm6g0DHoi468s7866g/nDTOgkimH3J/ohI9OO0tbdV2ttIUI1doL4+Lq0ut2rXY23PYxdhzN/jujevXr924jiET4w3ctTptvfr1X1FtIx5bW9vevfvY2dthDGYjGZLbuGHjP2fPMj/5QE7bIzOLBZLtnI+3Wo22b79+6zds6D+wf2CRIlBOzB2xQaVBjsz+fvY5en/ZwjvvvLP257Vffv0VeduRLpRK8iIjC0xotJp9+/b/vPZnySvLFf1lGxA6jk6Onp6egYGBVapUee/9NgMGDZwzZ87GzRs3bdm0ctXKhUsWz5k3t3GTJjR0HkJyk9LgTIRJOxQdXSDX19e3WPFiNWvW7Nix46iRo+bNn79129Z169et+GnFgkULJ06a5OfnJwVILm/+4Ojk5OzkzFosawyoi0chL5YPZAhmaXYQv2yDvRDDSNmIOJzXg3yTaOz8kM6SCl41zKKZrjiG87ywnTokP8iXIDOXcJZexUfHUOiymRUuOjeVUi0XFOm9IPWKiGQNUBGdtDJ5LbR87LDzFGIsaRgATBKlLRq718a8kd+sNINlPMvIV8OGDR0dHVmE8CyIwtGjRy9fusweBoI7W56D+n0lIE1q1arVpm1by0wSVGBkZOS8ufMSEhKYS6HC3d0dOWTbsAOMowdJScwlFcyAGYGwkCAjR43atGnj/z74Hzwz//iFnWOiY/bs3s18WoBw6dy588ZNG8ePH+/s7Gw2QyW86DMPHjrEXvOEFHBycmIzbQACwsXVdcpXX0Lh7di185dtWyHORowY8X77dhBAJUuW9PL2tv68Zl7won2yfSt8vL0tDRIYDIZq1atBh0GN7d27d/3GDTO+mdlvYP/32rxXpWrVosWKuXt45M+aYda5ssYerT95hWfmgo34+NQPxj0Pe46mwbZZ8Yslf4uWw3lNyTeJxs496QwMdCiikWtxnrEOJG0nUlBAdyBT9CqfLP8a4JB8hiPj6fcehRdblb1KrhapRstVWJXhgtXsYONop039ueLXGlc3V0tFoynIFfKo6OjYNPez2FplbBjAL8ZmmEM6ZgEHkodJCxlVReUqVdzc3S3zBIj8n7P/PH9GPviNoxjyq1Sp4uvryzy/CohKrVF3797d39/fMpMEhXHq1OnVKe/0FRJcXFw8PDyQbWZqEB4e8fz5c+mwBWpZZj26nxnQHJMmTYJJLTqVIJfdv3df2k4J7NO1W9d27dqRhfvJVSVJCFXz7MmTJ/SVTOiz4iVKIJPYZtUXFxtbsgT+K+mQ5qn2vAdZSGmElH0XsmpjY2Pxgw3BLJQpWzYgMDDV9xLymdTZTgbW9vaRnjwjLYCecffvp66sJ0+eIgYcxTY2APQlOwRet/6bwyHkm0RLgYvO3dWGvAZPvsBdqE4enN8KuVkh4j+T3OxpZ1nZ6PU7wZ10LiqFmgjOXM076UTJ/0pBLqpkKpWswN4EzAvYrRzWy7MNo8GQal31yMjIv//+m4kneMBIYGtr6+iQYiFTBg5JWxT6Rlr6lYGBvG7dOkyIYBfezp8/zzzDBUqiabOmGYXNPiR5udxsMhUtWrRjpw8h0SzJQXCu+mnllX9Tf8Q9L8iyQVrbDbatVKUyLINMYhfqJyEh/tKlS+xoKlIZPBPs7O09PD0sFgCIPzYu1nrJ3FSUKVdWqSRfAmW78E++e0nn87Bdvnx5ZfLz7Pgl34/fsoX4y1+QtsUELCdpjQ1BWa1aNSZPURzyPOKlSyeOH2dHs0n2TZ0r1KpdC/mUdmjqV69c0Vt95BRn5fXr15kfFBygOmrVerHOc75ml8PJJQpGotmr7R01TvSpc+mBmMICvZ+JDJlkZleNK/Ipub+G2Ch0Stg25QLlr45cRj7jRa1E1AkqUTrwRhAYGOjj62MRBCifRqNZ9/M6DLcR4eEGveFucPC0adNwBQ+JRopPv5vp5e1VpmwZFoMFMflhL/zCG/w/ffIk7d0ZC02bNWN39FgoJgEREBcyvr6+VapWJZ5eDcQmbclkH330UaVKlaxvdz5//nzu3DmGlN/2LhCs+wTYoVGjRiqVCnZgLhq15pfNW6y/ZGqNdVgLMTExJ46fgDaV9mWysLCwBw8esKeyWBDE7+HhaUM//q3X6//666+IiAjqV+Li+QvkojI5fmy7u7u7uUlfkGzS9G0PLy+m+eAHMe8EO3ZY25wBlzt37gQHB0v7uQoiZymyDVRrdHR0TPJ3PBnQMW83fRuZZD7hB0Jz1jez0l1FDO0BYiiVKfKf+vXrs2lmtktl5eVjR46yXXDk8GEITcuDAch2ufLlSwXl7WrMHE5eUzASzUZta6exJ1+DIi8Gpu7CChLyeBz9g7FZqdUoXuMpIjutvUKpQmly+nR25ohygcQIC8kEW7Wtlr3R+abg4eHRpk0bCBc2egEMYNBVkyZO6v5p9549enza7dMd27djJIAHMrbTr/3UqVOnaNGizL8Fdw8PNqIznwhy/vyFBT8u+PvMX0cOH0lK8zRV2bJlMaIgNrbLMsDiL16CwNxzAyIyIC+6d+8OuWNJCGL0yJ9HNm3cRP3kITltkI0bNy5fvrzJSk1CXY0fOw5CB2IaREZG4heHUArmJxV7d+/p17fvwAEDV69affDgwd27do0eOermjZvWEzOItkrlKmz72bNnA/oP6NO79w9z5/32628HDxycMG789u3bLboZv0gxICDAcve5aJEibd9vi8pieWDNZvKkySOGD9+4fsO5c+cunD+PqJYvXTZi2PBuXbrOmDY9L9SwVqdzcnKy1CmA3Pz+u++P/Hn48B9/WnTtO61aVa5cWcqAKFMpVZCM/fr0nfr114cOHrp44eLpU6e3/bJ1zvezYbduXbvu3pn6k+SsmPkGmmuHjh0MRpJhlI7IysTEmTNmbNyw8eLFiz/99BMkJg69yJVc9t5777EPpHI4ry8FI9F0ShtbpS16EfQk+XqiZw2yQycuZIKj1slGla/rReUu9hpHtVxDnq7LVY3GnozHP0EUUI+S6xvERx99VCooCAMbHeBI88R4gFHh6tWrJ0+efPrkKWQNc4cjBrmAwIABAwbQoCmoVbOmo6ODWSATcvCJXyi/FcuXd+7cef68eSbjixkdhre3d6VKlTDGwzPzD0e2Ua9uXegn5i2npFf3ktt7bdrUrlvHcsMLxURaS5YsuW394UiSiwLGxcWlX//+Whsd06/IJ/TuqVOnPmj/vx6ffTb488Ft27SFqGIzKGkxm0yQZRBM+J0+ddqQzwePGjnq6FEyAcOMDGAEf3//99q8y3Z379odGRFx4fyF+fPnDx82DEGgXNEkkDSOIhR6CNRIp486WWIAffr0qVylChPfcIeeg4zYuWPn5MmTocm6dO4CuTZr1iy4ILdnz559kOZpqixAUllVh4+PT7Vq1VjrZS4wy4kTJ/r27TtkyFCIWuYIkw4ZMsTR0RFCk/QPcuLt8ePHq1auGvz55106d+7Vs+e4ceMWLFhw+M/DYWHhiAFxsrAFRdeuXStVrGQpGuQ1lPrkyZM6f9J55oyZ4eHhKAKaMQ6hCurVrde5S2cajsN5jSkYiQZs1Hbkq5I418Ssep18hIyIMlEhVyhJv8U+Q/66wqa6YNxcfxiNVFuuP+NWaPAPCJg8ZTIGbAwGrMcHGBUwJGBUVqrI/U3mqDfooaumTptWJM0UGihTtuz/OnQwGoyWuzNs2GbzPemOtbVq1dbpdCx+/DLs7OyatWjOPKSGCHDyLW0LknsKUqg96xatUqv69e/n6ETGaeaC0oWGhPwwd571BE/GMdNS0CMWD3QjZdnoXooY0padpJACyT2Z5i2aDx02TKvTGelnyFEQjMcYiU+dPLV/376w58/hwkLR0CnC//333+fOnUPdabVaBX2YDJ5Rm8wsABXt4uoy6cvJPnRKLDo6GnEyPyo6zYarEdiK6TMAc5lMpk+7f9qsGfsunISrq+vXU78uHRSUlNxyEIQkqlAgCIAjGoBWp0XMMTExe3/9lQVk0Mp8geSaBstRyU9KYyK5Ll27Ojs7W25hA6Zd0FKsX0d9q3GjL7/8EirNQLQXiQrekDH4Q1gUkFkAEdrY2Jw4efLmzRefJEeiyC2zOYADftPWanZJbp9sj0RlqRsrPDw8vvzqy8DAQItYRIbRV5uMRqVCwSY4AWRxmTJlxo0fb5PqnVnk2QrqwOEUdgpMopGBnk6hkY5Jcit46FNWRNgYZWa6LmtuzhKlLGaeF9pR66yUq2kyuZkWi1BBOmTYKs9LUSDUq1dv2fLlTd5ugoEK4wH0islogtJiYzOAOMAwVrduvQWLFr711ltSsJRglBk5cuQHHTrAP2Jgwx7ABki30Tdp0tjZyRkpMj8ACRUvXjwgIEDykRLYX/KXDFSj9bulGIoMJPsYhckf8ms0WH+rq3bt2q1btcaoRo6S42Tw27lr147t0lfGkWsS3gqzIOk5gigzmsgCp0haOgwPyYKPAA80XpI3CvGQrFkZyCQigZa1AD9sELUAY/bu3fvb774tUbIkiwfAmEz+pkgxGcsoHx0TI1fIESeCIHKEInLJbGYuoGy5crO+/bbp202Z/+fPnyN15gH+scF2sQ3PqBF7e/uRo0aOHDUqrZCoUKHCyjWrO3bogCDwbJ0cg5UOtoYaggcpGAUeWYoMmA3+4W4xBTZgJRKcAj/4FdJ8eq1xk8bjJ4y3t7NnrRSQZkcbnpjS8m3bvQ+TVq5SFZEhM4gNKcKkrLwIYknFwcHe+nE0XBaw5kKjl7JEFsp+KQSzwGIALE5kJd0TpErVqgsXLapdpzbzDJ/Ip3XtYANqfuGihWmfDWV+LJDgVs8mcjiFE+WUKVOkzfzl7ONTd6Ju4OIHskhRiK5nSMcgKnDdbCrqWOrtIu8kr/uVC6QsZJ4XWa1Q7wneGmeIJQ/4p3NR+pKQiHD1LBPNgqmoc8kGfnm+9maB4O7u3qJly+o1qmOoEEVBq9XqbGzs7OzsHez9fP0aNGgweMjgAQMH4ppeCpAearUaAq5EiRIYTLDtAlxdfHx8mzRu3KBhA8usjAWdThcWHg4l6Ofn50Nx9/D4oGOHjNagxyB69u+znp6evr6+8Ozt7e0fGNC0aVPLN7zjExIuXbro5+8HD74+5L+iRYpiDLNeCQIS8F5wMBLyo76Al7dXTEwsvKHZkEfI5XL/AH8E9vbx8fLyatTorVJB0nqBGB3hAUN6gL8/ArI81G9Qv0wZaYBEDq9c+dfG1sbPz9/Xj2bB1xfa11p0IpPXr11zc3NjMTDavt8WSkjykUzJkiVbv/su7AlDoQjOLs7+/gFFihRp167dnTt3IDThB3lGrvDbvHnzIJrPYsWKtWzZEqmjt7FBJdrbqVVqZ2dnlKVy5cq9+/YZ/cVoS4aBq6trs2bNSpcpg0pXqVWoc41abe/g4OnpUaJEyffff3/8xAloG5Zpm1Qg2yhg/QYNbG1toc5sbHRqjQYtx9bOzs3NHUUsX6HCRx9/BJHXunVrldXN2YvnL2g0Gn9/f2YBWAORlC5d2nLyQnJdv34d8fujQml1gBYtW3imWfQforNW7dpQgWhLTk5OKBHaMwrbqnWrVI9nwTit320dFFQKnpUqJVop2jl9Q9kB0QYEBqIB9+jZA3oUJrK02JiYmFu3bnl4epJcotJ9fNB2WrzTEqkwDzkiLDwsOPgua2OoJm8v79JlSkNoprsYm4eHR/MWLSpVJI8EoLLVahXq1NHREbWJ643hw4f3HzAAjVnybcWjR4+ePX1mMa+Xt3fFShXr16+f9jTkcAoP0t2B/Gft1aUbr61SKFXQZxjwCw9EfchlBrOhhm/diXVmqhUFuVDQK9Jzf8dncSEKhToX9SCMQ00kGE3G90t16lt5mHTgzQUD0tOnT9mcB8ZU9PJp1UOWIBJcu2MDo7Vl7GFigm1zckp8fDzEBNNkbzdpEvJI+vaoIAgw8vwff0i72G9cXFxUVFRkZCQCQhRCvmRuf8g+VFx4eDgGcogDCLuMlFm6QEag5SA5loqLszMS1ebLMrAM5D8xAcpVxCVGll9ihV/oGEs7R3lhH2sRWahApUdHR4eGhqK6IW1xWYLakY5xOG8KBSbRNl5dtfbaUqVCSR8/LyyjFNUfoiAnKynU8qk/vu4M9Su/1JloSHweHRkRHx0VHxsTF/so/KlaoQiPj3kWHSYT5M72Dp7OrnJR7mrv7O7s6mhj7+bo7O7gbG+TC28q9D/U5VHMXbJCUO5ZGCaiM40YCE2dy/X8uGwP5s7h5CfW6hZD9Xut34UYgn6Co9lsdnV1XbZieYUKFZgHDofDeR0pMIm2/tpP668uVytUAjJRmCQakItkFq2mb/2JdWaoXlmijf/5+11/HYlJjA2LjjCZTWReHUOLSF5KwFHYn1UANA/sAKHm6uDUskqDaV2Ha9WvOoE36cTwf56eVsrJVKXklBuQjIoys2CCPoNKk1w5nLzEYDDg3El3UmfNqtUzZ84U6BInwGg0Fi1a9JdtW52cnCQfHA6H8xpSYLfhyVeJ5KIJyqFQ3ebMA2ITE6+H3ImKi9Ko1HY6WxuNTqfW4BcKDP90Gq0N/WersdFpdHGGBHgOjXqqyPT+SzZRypTknuQbbmDOmw8uZKZNmzZgwIDdu3dfvXIlMiIiLjYuNjbm/v37a9esmTt3rpmuNgzgGVqtYuVKXJ9xOJzXnQJ8UlJBJpLIJFJuTvAULqg2Ku1TVKvSKOmLEdSN3E0lW6mg77cqZAqlXFXCs5ha9YqzdyRtQS7IRUT55lqY89/g0aNHv+7ec+jAweFDh/Xq2evTbp9269q1W5dun33afdrXUxMSEtgtTviEVrOxsfn4o49ZQA6Hw3l9KTCJJigE9iGhN3mOh5atqJcfubFJH7mDPiNCjP1LRbKLXCH3d0vnjaQcQqKjH9AkaXI4rzV7d++JiIzU6rQqlSosLOzq1auXLl26fPkypJtcQWDeoM9MJtNnPXvUrFWTuXA4HM7rS4FJtOjECKNool+WLlQiIndzQnRScd8ibNELNn+W2YqvMIUg2Otsvd2kRRNeEXdbT7M8nSWjXp3kMnD1x8lzBEE4fPSIXq8XzGTlLaWSrA2h0WjwyybP4AHAAwTcZz16DBw4kAXkcDic15oCk2hxpniM70S4EPmSsWrJZyA5BIFMeJFPC6RZFPKlcLKx93ByFUTykL3khHjTiZq4Agcb+0B36cN/r4iKLKaey1VM70yTxcKI3Cw8Fcd5o+nXrx+0V5EiRZgaMyWvqsqAC8RZo8aNfly44IuxX6S7nhaHw+G8dhTYG53fnv3q93t7dUodGeoLJgvpwDICcWY2GWr5vjWu7vRXX3QjKj6m/YwB/9y6kuUKQ9A7RpOpiJffwa9Wezu7Sa6vwLJL87ff3KBRogi5qKVIi2ETnwOrjmxZ9H3myuHkKdBhsbGxDx88uHMnOCws7Mnjx+SCRkY+kFWqVKnSZcpAwGm1Wsk3h8PhvP4U2CxaIQbiQy7I5WZ57nyj01Zr4+/uneKzORmA5ASZaK+1zQ19JqlNCGAhl6e6EB19hFAu1ynewM+ocwonCoXCycmpQsWK77d7v2evnuMnTpgwaeLESZOGjxjRpm3boKAgrs84HM4bBpdoKaD374hRsKGRq9XyV51CAxqV2s/V25yt2UryPkGgh4+09+rQCS9Frms0uYLcn84F+crhcDgcDid9uERLAZ0gYvJDdNQ4stf4Xx1/V68sH9uih0niJXyLUIdXhMTnYeNtkgspU35VYUWm+shzdQqygcg5HA6Hw+HkAQUm0RR0PTQyxheuyRgqykRyF0/BlhPL1uxXFvh7+DjY2AqZRkWPkbdbi3m++ML0K6LT2ijpIsECffVBlCMHr1ocaE0Fne2DSsv1dxE4HA6Hw+EwCmyITZZmdLgvNFB9BnkmysxiWHgCdUoxB/Vy+Ll62OlsMn8zg6geGZKVFff2l5xembg4g2ASyYuX5EdUkF8l/9oAh8PhcDiFn4KRaGZBiDfEkXkY7BSme2UkL8iTXBZ2R7Vk3eFVv29l7uDldA0L5evqaUskWmZFJQpNFO11Nj7Or75uLeH6o7vfr9l256JZFES5Uiawh8dEM33cjsPJEwrqDXEOh8N58yiYRTcMZv2UUyPPPf1Lp9QWLsUgh3wU7/9rfHjTbDLqnR2cVw2e2bRSXelojmG2JQWsO6rj5Qe3NBl/1gleBbM50NN378SlgR6vui7aw7DHn84dc+bGBbVK4xmoKVVVpdKhrgXyBJn81T8IRcSmXCYfXn18o8AWkhsn59y8eTMqKop9UB8Gxcno6+vr5+dHD+Y5T58+ffDgAXngkrZTQRQc7B3KlitLD3JeM2JiYm7euCnt0LakUqqCSgfZ2dlJjhwO53WjYCSaXtB/fWLUuad/a5Qa+lRT4VBpNBfBl40PrhgVSthFbjQZvZxclw6c2rRyPSqicprPFxLtg5mD9p8/nolEgy+j0Vi/bLVNo+Y62TlKji/Fs+iIfgsn7j13xFZD1vAUzTIPf3W5ehpSKIHMFCpe1eBcouUOXbt0PXTwoI2NdBPcZDINGz5s+IgR7Ghes3zZ8q+/+op9PQlCLSkpqWbNmjt372JHs8/9+/cPHjz4+PHjChUqtGzZ0tbWVjrAyUdOHD/R+ZNPLG84CYLg6Oi4bsP6SpUqMZdsgmuGQ4cOXb9+PSAgoFmzZvl2wcDJEoPBcPz48bNnz6LHaNKkSfny5XPrhTZOoaVgbnQC9iwaXV+rwPJAIWMj+dw4VVIh1w0PrhvlCjiSyT2NSvU0KrzvwklHr55lSiuHsFgJJb0DkVBmM4aizCSYvVw8HGwcJJeX4knks94/jt9/7pitxgYqCv8USvnzENOtc3rBhAonD/uzQieXXQrIyX80Gg16W61Wi18dJcv1jXMRlUrJEmV5gLTS5HxpsVMnT3b55JNvZs5cueKnL0aP6den77Nnz6RjnHxEIZezqrSgs9FZvl6aTaCze/XoOW7s2BXLlk/96usunbucOXNaOsYpUKDPJk2cNKBf/8ULF82bM7dbl66rV6+RjnHeXApGHslFCAWFQD5XKSqk2ywFA53BI8/Ro4d7fM94+4pRLor00gSWIfnSaLRPosI+X/LV5fs3WJDk7OYs18W8/HFhSxapyCgcVKEg+rh4SG+SvhQxifFDls/Yd/6YVqO1jkWulIXeMQaT0qEnF2F5AfanaZK3PDkFTYFMZlt46dQTEhIWLljw6OEjlVIFkQdBcOTIkQ0bNkiHOfnOKzakVatWnT17Vqkg2h1XC/fu3l2+dDnEgXSYky+kW4l//PHHzh07cAgnmlqtjomJWbFsWUhIiHSYYwWslK4NX0cKbAbrxXwShIu0VRDQfCiU8rDH5lvnDDIz+bA7kZBkeg+HoN8EjUp9+/H9z+aN/ff+LRJEym7Ocl3MK0CaqcsgnCATceL5u3lL+zkn0agftfKbPX//YaNN/Y1CqjsVITcMIbcMZGJNygbRouQ/DueliIuNjYiIVKnVaEkMjOshjx5Jhzn5yIse9RW4deOmVJEUpVL56NGjyIgI6TAnzxAE4eHDh78f+n3+vPn//POP5GrF3bt34xPicRXEqgYnGlTa/fv3pcMcmcxsNgcHB+/cufPHH38MDQ2VXF9zCkaiGUW90axny2sVuEJAm4+LMgefN5iN0CxQSsiUQpSZiY6hs0zwo1VrrocE95g35mrIHRooxwrd19XTRq1FfOhJM9D3IqTVSy+KlqBPHLlixs+Hd+qUGrISWirgIheQ9t1LpsgnghI6FJmQ5vRyXBYOh+Hq6lq8RHGj0ch2McyASpUrs11OfkI7qlelZq2aGP7ZDAR+UbOlS5f28Midd8w56XL+3LmFCxf27t37067dPh80aO6cOdBq0jErKlSo4OLsAhWCbVSNwWDw9PJE7bCj/2VgisN//jlzxowunbt81r370CFD161ZmxAfLx1+zSkYiZZgiI8zxLH5G7JWV8EhV4ho83cuGeOiBfrchpJqFoF+44h0e3KyOiuRMxqV+srD2yOWzXwS+RwHiK+c4GhnD5UmkBVk6SRWWkRRp9b4u3tJuzlk1Kpvf/r9F2SS5DdtAuT2JpkeNJiEW+eNSXGCkt1gFpUFaX3Oa45KrR48ZEidOnXQSwKcQV26dGnfvr10mPO60f2zzzp36YIN1KbZZG7y9tujxoxWKJXsKCcvGD5ixKyZ3xz58zCUGRSYjY1Nuk8QNmzYcOSoUY6Ojnq9HrVTokSJr776ys3t1b/m/Npz+9btQQMHLVu67K8zZ0JDQlVKcpv+jbk7VDASjUgcEVoCRqQTafkIrTf8kGShv1CRD64ZwkME2gsJ7BipXSlTUjWzfY1Ge+TaXz3mjw2JeGo5lM3cO9jYezt7mERzRhe7SFur0hbJ+XIbJrP5680L1v65Q6vWkUyRvKZJAw40v0qFLC7KfPuSEcJUISNlLvhpTA4qp2AvVJJTf4lMlCpVatnyZZu2bF60ZPGOnTsnTp7EV3koQCxVSWbCstk3WQF9MHHixK3bty1eumT9pg0LFy3kb3TmNWqlSkNRq9XpijMLnbt0RtUs/2nF6jVrNm7eVLdePenAfxy5TKUiNmRP6ZFp4GyPy4WfApJokBHkHzEjkUn5CFFh9Ie8xamUxTwXHt00k/ubyEWG49QLF61CffjKXwMXfxWdECc5sdaQVYtwtLHzcnETBJr+i7RegC7V3dHZyS77r3NKSc7ctuTbbSuUOLnZ25o0hfShicLTs0fmp/eNciVML+Sv+TkpsNie3VoqKFjqL50HB0fH6tWrN2/ePKh0EDpKyTUfKVjrFSospmAD1Uug0WrKlSvXrFmzGjVq8PVTChXo4osUKdKkSZMGDRvw+bPMwIXKK4xrhao/KRiJBlkGE1Iz5LdCoJeWdPZMITfrZXcu6Y0G8ig9aiXTxf8JyCo6Pq1ac+jC8WErpsZQlUYc6Z/Ma1WlVPm7eYtmkgZ8pm0EoiAU8wqwXARnA/Jw2fQtS77bvpwEwj922UwaZ2aREM+CcO+KKZHc2+UvdGaI2Wx++vTpo0ePQh49evrkSWJionSgEKPX6x8/fow8P3z48NmzZ9IlQfawHtSNRmN0dDRiQKlzFEl2MJlMLJMAFsaudCArcNaggKxSGChmTExMRk04NjYWfkJCQuAtLCwsd3teNA/EybIRGhqa/VJYYzAYnjx5YskkipaUlCQdyyFpe1JLX4KCx8XFISEYBClKrpRXtwkKjmwj88wOqeLPHHiOiIhgYRmZNFoUAfEzb2g/2TcUIrQOC7Cd0emMlm+pVlQKAkoHsk1MdMyj5ALB4JJrxqStAkUORoHMQMwwL7LBWldOywITWZ9rIDIyMqcNBv4RigVHHrJjEAvIAKs1BAwPD2fP4aVFpVKlGjexk/l8JEOyT3LzszSJ7IzCyIylUWGACHkU8vDBw4QE+tHIXEV6MjSfeZ7wdNKJEY9i7ioUyleSuzkHHRkGIkEmqhSyhzeMty6Y6BoXxAo0H5llhoXFX/ynN5s6NWj1Q++JdrrsXmjO271mwro5KmX6RU4y6ke83/PrzkOk/Wyw8vdfhv80UxBENn8mVSTizrpKRcEs9wtSBFXTCi/zMOAbvnQtzr19v/528OCBRyEYesmz8FDYzi4uZcuWbdGyRfXq1ZVKJc7nuXPnhoaEkv6UPthnNpkqV63Su3dvFomFE8ePb9q0iVQ6tTS8vdO61XvvvYftXj16/vHHH9rk1cgw2n0++PPBQ160AYxDSxcvuXHzJumGYHdRNBiN7dq3a9mypeSDgkHo4sWL+/btu3rlSkR4uIn0ZXKNWu3l4123bt3333/f3d1d8mrFqpUrZ0yfYenLMDhVqlRp9JjR+/fvvxtMXh9LStI7ONi7uLiiyEjRzz/1PS/0U8uWLbt08ZJarWbNDi7t2rdv1qwZ85CKq1ev7tm95+rVK8+fPTeaTOgK1SqVj49P7Tq132vTxts7/deZIctQrtOnz1y7di0iIjwqKhpZZY0WVymOjo7e3l4NGjRs1rwZKya0yMGDB/85+w860OioKJgddtPpdP5+fvUb1G/7/vsODq+09GBkRMT2HTtOnzr95AkRCiiFUqFE5lGK1q3fDQjM+o0ffVLSpUuXDuw/cPPmTYw9qHe0DpzIGo3axdnF09OzUuVKjRs3DggMzM5Iwzh14uRnn32GzADsCoLJ0dF55KiRMPWFixdiYuPiYmPt7ex0NrpKlSq/0+qd8uXLs4DWbN68+cjhI2hspEeUy0xGE9p83/79aP2mBnJq9+7dJ06ceP70GVFmpIErPL08y5Yp80GHDkFBQZK/lKCFYDw7derUpUsXQ0JCY2KicbqhAyO9qkhWCvT186tSuXLzFi1KlioJ/zh64viJI4cP3w6+HRcTh6YOf/Dv6eVVq3bN999v5++f/keNIyMi//nn7F9nzjx48DAyKhLKibwwhTNVJK+Iubq6Fi1a9J1WrerUqYPSIVq0rj179ty4fgMSDRWEwsCOjk6OJUuWxBlUo2ZNnPVS1OmBfB46ePDIkaNEiMTEwBoALa14seLvtW2D0zCVDdEAVq5cKZjNx48dx9DOao1RoUIFFEpvNLRo2fL9tm2Z4z///LNmzRq0ZDZ8IKCDo+PwEcPTPbXj4+P/+P33gwcOIjMJidANpNguLi5FihZt07ZNvXr10m1XiBxGu3TxIqrm+o2buEiLiooijZPqf5zedrZ2Xt7eaDnoBkuVKmWd57Sghzx8+PCBffvv378fT7QLoqd5CCzSunXrho3eysSeCPLLll/Onv07MjJaJB8tlKHdenp4VqlaFWGLFivKkt6xYwdOoqTExL/++sui7NnJXq16NXsHB5yYPXr2gD3ZIQvPnz9HwJMnT6ADJ7qKlsPN1a1subJt2rTF2ZeufZBEKJru6dPowSDIyCkVE2PGUErMKzOaTVOnTUVFS75ziYKRaPdj7k46PiwyMUyOc4WZJ/9ARSpEhZAYJV48otcnQt/ADKwFZjUVBkj3QK0mikkGfZ+WH33f4wuM39LRTNlx+kDvBRNRkURQpSFBn7Sw/5c9mv5P2s+Knw5uGf/znHhDklrBXnGgpy7+o0XIvBykLxQwsIgV69u4+SpyPkvyJku069evT540+dw//0BLkU6EdgawJxkb6Mn/0ccfTZo8GT5Hjhix7ud1Op2WDGdyOcaeYsWK7zuwz8bGhkXFGD9u3MqfVpI7gLR+0OX9vG5do8aNcKhnjx5//v6nVpehRNu+bduI4SOQNOuSMBCWLlNm9ZrVAQEvdAC6m/nz5u3csRP9Mhu9mGfkFgHR1/gHBAwbPgzDDPNvIZVEA2wbkoiliF1WatjBx893+PDh7dq1Yz4ZRoOxd69ekHQwC3NBDidOmtSvfz+2awF9/eJFizds2AChwCIkWZTLET9AQhBqGG/a/y91+8dINnnSpFs3byFXsA98kozRW/qIB9ssBqgKjLhDhw2NiIxctmTp48eP4RlHkRC8IR78ojNVKVQVK1X8YuzYWrVrsfhzyu49e+Z8P/vh/ftmmm1maoDaR1oYRfr06/PxJ59kcsMXQ+DcOXOhUSA0kXNiCioicQhxIR5YXKPWoFV8/PHHsIk22baZk1Ki0fe1RSUMpTfoEafFYgDZtrOz++STTwYPGWyT8lbm+PHjV7G2SoHNGzdqvHL1KksTZcC2W7ZsWbxwUUhISKoiIC1sOzk5IfN9+/WDxGFBGGirkyZOhLpNTEjAxQZckBnAwgJsMEsihn79+gUWKbJw4QLIJrQrRAuftHRS28aGn5/fkKFDP+jwAQ39ApRiyZIlaHVGgwE1xXIIWELYQCrYhm0bN2rU9dNu0Jp7d+/BGWQpDouHpQJ19UHHDqNHj0aumHsqUJuzZn5z5coV1kRZiRAJggMEb9q06bjx43AmSgFkMlxQDRo4EGdQ2vcDUFjEAwZ9PghtlTnu3LFj2NBhiI3lDfn38PDYvnNHYGAg82Dh1MlTs7//Htdslsyw8QDtH7lCco0aN4Z2L168OPX+gpkzZuzauSsyMpKljoQQ1mIKwMwOR6ifjh07DBw0yNnZWTqWkrNnz37/3ffoRcnVVHI8LDgze/369UeNHpX2jVR4+G3vrzNnzAx9TFbNsGQA7gC7Ts5OkyZNfr8d6c2mTZ06b+486GDLVS4DPmFDmAgtefGSxU2trhhx6Ldff0XeHj16ZLEPqyzSdGVyaMG2bduOHD0KIl4KQ4EEnz5t2m+//paYkGgwkqliVi52FGFxcbJq9eoyZcowl9wiHa2QDxjNsJ8eRYRhxBcNIN9AmnJ9Em23JHnSdZENsnBZslqReow0IKR0jst1Gt2qP7dN3bII1cMOZk6gp59OQ4bzdEGEgdKiaBmlTZQVY+0f275YOxuqToURSHKj0J004eGAfygakRLYp4Ugp0psJMYD5odDePTwEfpBXL1hyNfZ2KjZM7zos5VK9AI6rTYpMcnOzp55btykCXooONva2sIzfmNiom/dTP5OIgVXohhgcAg9o43OBrFBIlStWkU6TKqC/rHqBy1g/Fu4YCFyQuLX6dDdeHh6TPlyirU+gxYZNnQolCK6JOSQLFmMgYE2SLVKTRw0mpCQRxPHT9i65RcWJC0sdfyiSaAxo7DIJ4OUWqfDxuOQUCjXX3/9lQWxAA+sdPCGX2yrVKkvjsPDw0cMH75s6VJ9UhKLEGlh4ERyiJkV7enTpxPGT1i7Zq0UJhko5suXLqMzhU/Ez0qkVJFBFJ03ukjsIgZY6d69e1+MHjN96tTHT0LhgWUb3lAcHCXBdTYqtQpD1+DPP7/y7xUpgZywYvnysWPGPHzwANEhM4iT9vAK0lpoHp6HPZ8+bfp3s77NqE84cOBAr569jhw5grIj5ygOMQUFG4iWWEenQ/4hF06ePIkrdSlk9kAk7C/tZ0STmVxmIJ8oOH6RHBqxRqOC9oKC+f772anyCWmIcllATog4S9M2lyxajMaAtseMDwuggjD4IS3swhGZX7J4yZdTpqS6Hfn82fO9e/YmJibinCLlpHWEUMyM2GARshi+//57NJtrV6+hUMwn80ZqUwNDoTiaJ0+eQMHjSkZKIJmjR4+G0pWxcAqjIIjQEhwgBmIKjOuieOjQof79+v+y5ReDMUmjJakjGwB+AAICxLNh/QYUGYKDRp+CXTt2fj5w0OXLlxEKwRGKqAkz0VIIi1SQIi5jhgwe8ujBiyUDlQolGiTAUckpGWSVnVMoqOQE/yoV8U2hvQk5F5Kr+wW/Hzr0+eeDzp07xzKDqEjbEsw4W+AfLkyjDB82LNWaanDftWsXNDS2EQrxW2wOF9I4qTXgiN+kxMTly5aPHzsuLjad9nny+Amoz7/OnIa+QqLwj9aOFmIxCFL7/feDw4cOu32LLjVqxcH9B0aOHPn02VOtljRXZADpsipDhrCDxuPqJokn2AeGohGmAP6RT2okmDdFd7R8+fLRo0c9fPQAEcIPfmEeZA9BSHIalcls3LRp07gvxsakvCcbGxN75PARNEtmSYCyMPvA1ChaUFBQyZJk3jd3KRiJlvacz0dIkaFLXLzk1RrrfEuocHlJrlshXxQmcu0JwYbsZZ1DVAqEjuK77cu+3rTQmI0nUQLdfbQqnO3kDkKq+HF6uDo4uTqmf4lGQY8rhdl79vCYtXMS9YlouRZ9JQ311F8aaHpk0Q0cFlF2dB9OrqoKdXX+ZaQ5Bg7jxwU/3Lh2HQMVKhe7MA6kD3pESDH0zugdPLw8W7VuxTzXrl3b39+fneHExHI5POBKmh1lPHjwANIB5zDbRSQNGjR0TL4Wl+qMJiRtJYMmsXjh4uDgYHQi7Cj6uK5du7311lvMA0DSM6bPOH7sOPoa9BRkXDCby5Yt+78OHapVryZQFQ4wOmOknDZt2vlz56SQKWHxsw3E4Onp6ePna2tni7JbjiIbsTExC374Maffd0K2v5317R9//Mm6M2QSRsDV8//at69RowY8wAW/iB/u33377d9//UXDSagUZLCEFpP2qX90jj6+Pj5+fig4MmnJocFkwiY0Iq7W4e7i4uLn54fOFHlgYVFH2IUcnDdvLkrKHLMJBj8UxGgwoiCIBycRYvDw9GRtALmCI/KAMq5cuXLTxo1SMCuOHjk6dswXERERyAMzhclsrlipUrv27f73wQcVKlRgpmBtD78koRdtJFskVyV+iUpDhGi6fv5+Do4OMC/JJCKUkzEMNlz388/prpKaORs3bJw7dy7qA4VFcszO7777bvPmze3t7WFq5BzxQ0Vt3759TcqPFGHMRro4Ku1TEAmanK+vr52dnaU2EQmAYZEKdpF5Wzs7FAR+oC9JL0Ytg6No23PmzMH1DIkrGQhSpMIiYREiY8QUfn4eHh5IheUTwMgQHNCJ8G824VyWeXt7u7m5wQOrU4Ql5lKr9+ze/csvqa9zLly4MHXqVFyJoVzYJfm0tX276dvvtW3j5eWFhFgqOApTT532NVxYQPTE2AbJVfYClNpAFtYwoIlJTil5ESBl0PPnz4/9YmxUZBQaGBJFZnCCNGrcuHXr1j4+PkaaFtzhePHCxZkzZ6ZKGv0eM5q0T3Pi7OJSpmzZIkWKYBc2YUHgDZHs3bt38+ZN1OML7ty5M2bMGGhxaBhEhRggYerVr49GjmtLxAA/SAAq89q1azAdMskCAphx9pw5cMEVBXaRFjEFbWAQWzBJXHx89eo1atasyfxTQ+mtY2AgIByJBQ0GweoZ80MHD86dPcdkMqJLhB8cRVfcqlWrli1aOjk5IQgyjPKjsvbt27d44UIpGAWH2InPYI6oIDd3N0dHR4QtV64ca6u5SwFJtAIF5oWBBZlc56woVVNTrr7W2VMpF+WimYgYBR1us4lKLsPl1ne7flqyP+uP3rg6OLvYOzE1mOrUMouCt7O7m4ML3cs4fbns0MUTQ5ZPjU2I0yjVZnhEQ8tWdokuNJMuW9TZyItX1lRopPUIVJEGmUly/zGgpU6dPMVmaGBXRtduXbds/WX7ju1r1/38frt2zVs0x6nI/KOvr1y5Mvww/3DBOf/v5X/ZUcbNGzfDIyLQo2EbPT5O5rr1XjyskLIVpOCP3//Ytm0rOgVsI350AXXq1OnZqyc7yti9e/eB/fvReWEbGYAQHDps2LoN62d9O2vlqlVff/01xCXLGA5FRUX99NNPNFz6oPdEP75+w/pftm7FdeSGjRuhG9AJsv4Iv+j3r1+/funSJeY/mxw5cmTH9u06KkpYZvoPHABjzvr+u59Wrfzmm28w6DJpgg4uLi5u4cJF6diFBgQmo7FY8WKr167ZvGXLpk0bt27b+kHHDoiWwcZks0l0cXWbNmP61m3bNm3e/POG9Y0aNTLT0QUgEhTkzOkzGM9YnNkB1lu4cCFMZFHbuLQbPGQwMrDll1/GjR+v0WpZ5Ox8wsX6w5QLkMZEx0yfNj0mJoaN5Sgyoho2fNiq1au+/e67777/bvKXU2Bt5lmKKiek7AfIJ97UKtXESZN27tq1fsOGXbt2DRtO7pkSU1OvqA4011/37mUBsgkuOZYsXkysTGsTGW7VuvXGzZvnzpv7w4IfFy9ZUrxECTbUwTMKuH7durt377KwaUFmoOoWLFq4bfv2DZs2IqtDhg5F7bD2wCLBNs6CXr1779q9C21yx84d3bt3RwtBAZmRYM9HDx/9+eefZMcKBGdmxAay1K5dux27dm7YuOGXbVtXrPypTNkycGQ+yemJZmMUcWGzdt3aLb9sQctBiaAards/coKR2xIKQB2iVYSHh7OxGR6KFy++fMWKBQsXzp4zGyVq0bIllX0kGzhPjx4+itOBBpWVDCo1YuQIdvOUlRcwn1BUY8dBzI9Bu2XuGWJV6cjqwh8X4AKAdRrIJ67Wflq5ctHiRXPmzV3z89pGTRrDEUmgLBBYh//8E5KFhU0LyYlcNmzEcHQyaKIoy8LFiwIDA1kTZfmE5Xds24GLFhpCYv68+ZDLqERkzmg0oT3A2kuXLf1+9mzk4b332hADimSYhZ+TJ07u2b1HCimT7d+3797duyT/qF+MyPRJ0+kzpqP7Re3P/+EHXKC+3+59ZJ75b9KkyfiJE7t164aWxrIEYEw0qu49Pvti7NgRI0ZYZrbCwsJ+mP8D2rxCgUsLYi5ovZ/X/Txv/rx5P87/ef26ylUqI8NMFKFoW3/ZevnyZRY2XRDV1199vXPnTrTJtT+vxeggHchV/osSjbQ9UanA9STOPlHm7qus1NCmZDWNzh6SH02DrEQhec0U4kkuV8qVGBgmb/hh+aEtzJ2AY2niUMgVJXwC0bHQ/1KAVuXu6OJil+K5jbQcvHii94KJTyLC0PkKpFeRK0lZspFbERf9pMy+JZSVG+uKlteqNTLSdZAzPBvB/xvcuH79yeMnrLdlPXLRokVHjRpVskRJH19fKCT0dCNHjmSeGWxGjfV62EBff/PmzcjISHqQcPLECelanl5Qenh5Wi++b9XBpgAxLPjxRwwATNtBGbg4O48dN876yQ+9Xr9j6zb0d4gZGUB/8e677/br38/BwQEuuJT/sFOnVu+0QliWPXR8J46fuJXmzoIFZM/d3b1mrVpe3rj+9ypduvT48eNKligBd8TAIsHvpYs5kGjwj0EaeWO7LJPDhg1DQRAbBq227d5v3749G/bgGca/fOnS+fPpz/YBXOE4OTkjb56enl7e3iVKlhw3bhztWyU7wA8yXKtmzU6dOvn6+Xp4elSsUOHLr7509/CwDITwiev1tDdZMuHw4cOXL16GDVkSKEi9+vX79u8HQ7m6uXb/rHu7du+zYuKaB96C7wT/ujfFTeFftmy5c+c2Gz4B6qVN2zYDBgxAfbFahlRF1IgfIIeA+cwm7CFUC4hEZ2MDzYHa9Pb2RgMeMHBAs2bN6CBNT3takBvXkz89nD327tkLycXOERQB9p84cWLRokWU9FZyjZo1Bg0apEm2Erzdv3//6JGjNGg6wJuNThdUKgjVhEz6B/h/PvjzDzp0QMzsKH5RmzjUufMn/v7+sHZAYODI0aPqNagHazMTwRsMeCE9wW1tQzQGxENs4e0N6TNu3HiM9AgLmDdBFD7r/lnNmjU9vby8fbzffe+93n37wN3iB8W5F3wXIpXGR8AQfuzIUaa5kU9EOG78ONgcpoBo8PPzgwjz9vVGcRAc6A363Tt3sXZYvFjxPn379hvQHw3A0jIBvDVt1rRn714DBg5EnyO5ZoRVpf915q+TJ08iacSACG1sbSdOmli1WlUoIeQc6mrChIm4qrQUx6A3/PrrrylbjRXkpQplsWLFPL083dzc0DNADw0YNBBRsdyS8sjloY9DHz95zEIAXPZA+cEgNBEZrltGjxldp3ZtWAaeYZDRX4xGRVhmB2GZvXv2wHRs99rVa+jWsMFyiLbaokUL9GPePj6o99bvtobas36mFpe7AwcN/PCjTqxBMpA9O1u7jzp16tO3D2qQzf+B48eO4/oZecMZCj8o0/Tp04OCgtgt7VKlSuEaBtoOmUHScHn69Gla3W8BftAXBZUp7eHp6evn16hxYwhi6ViuUjASDTYC0k7+glRFmVKUm8krRPTxLLQWlUruX0pd5W2df2mNQk0n0dFI2MNbGUMGBPgSIX2UJrN5zMrvlh3cnHyM/ktDMQ9fkbRvRJsiZvQObg4ujrbSQ07pIT8XfHXQkq+fRZOLJETBemQiMrOyJLnclIuu3srKDe1K19DZOMrNJuIEA9DnJCVvnNjYuMTEREvLhG2gITDysF2AQ9YiCZQrX97Hx8fSZ6FfxgDGnucA+iT9xYsX4Yht2ljEatWquVk9hZq2ebHUVyxfjt6EDecIhRFo4KBBFSqmeC/p1s2b/165gq4EHpABFxcXjG1ssLfwXps2OMrixCHyeNOJk+xQdnB0cqparRpTP9hlOYmJjmZHs8NlFONfUhDEQLpOO7sPOnzAYrPwTutWShW5CIY7bBUZEfH3339Lx0AKvwRSWqshzcnJqUqVqkzkWWJGhGyDgW60YsWKlpEAwGdsTHbf/0dy+/btw0mKUABZhWObNm3VVo8KNW3aDFf8loyhXg4cOGDZjY2J2b9/P3ZZWAAPHTp2ZNsvYD0jTcLi86UhfZNVJIi2bLmytDVKjnCJT0hgg2J2gAFRKDYAYxe/zZo1xRDOjjJq1aqJ0ZRpLIDk/v7rL9alpoWUlOZT2qeUK1cOoXBI2qdYFwRnZcmSJc3JMo75vHf3Hj34AksmLRvUWaJEieK4AGPiibnAQ6pEGzRowE4o5o5fnEGJVgsrHDlyhFkPh1C5VapUwVDNDjFKlCiBhmepd5wIZ8+eJe97WpG2ByZ3WnLOgYMHcFHHsoqaqla1avmUbzJCAdepSz4EAj/ID4atK/9eCc3oQ+yIJpXJZDJcGjm7OFtaNeIB1u3n90OH4uLi4Iht2BZXR+xhBgvQx/UbNCCvydOocRbcuXOHqV5Ei7AwOIuWJY5LTeIvGUg91itag8KmyilaFEwu7SSzY/t2OVlkirgjCJpu8RIpXpioXq066svSSyCho8n1a40lrZSNJa8oGImWYIqPM8bSeiDmzE9od0Cn+smHOCUbsxrV2ShKV9NUbKhz8yUToSYzyRzzkX42WRXRH6VCYTQbJ6+bt/cfaR473RCBnn6kgklAWnYKUocl/F3Zp59ShZJ2L9+/1mv++JDwJ1olaaAsV4iBRPQiHsk3yTT+J6/xC6JZpnNQBFXXVGigcfKhs8E4v1B6/EfzXyDvaxROcAllubAGGCeCg+8cPnxYOpwenp6eNWrWYPoAIEh4eHjwnWC2e/36tYjku5wAtfzOO++wbWvIiZB8uiuVqqtXr/388zoFfYQaLugjmjZr9nHnT5gHC7jiDAsLoyMuqWhc6QaVTr3MgZ+/H9GUqHQ6/KB3vnEjnVkTljp+UzU+uLAZArZNPCAe+kxjNoEpnj8PYwVBJr28vTF+s0MWcGXv5+vHekZid5ns9u079G92Yb26tENJFRpHmaGYN+KbQg9mDUa+y5cuYzhhu8gq8pyqf4f6cXJ+cccKyYU8enTrpjRR9+Dhw+DgYIvmRgwBAQEYD9hRC6gAS8Gznz1rUoRKY0JSEckeqAHkRoMBsoO5ZMm9e/dCQ0NYEvhFYevXb8AOWfD08nL3cEcBmTfYARcSekN2VSDlhVTCBmCtIjXWJaWVIm0lwwLiV9pPiZI+/M62LdGnSgUeLCcvoHlBbC8iPH7sOGtXAJFUrmJ5DegFZcuWRSSWbMTGxt5MOX1LeupXBpV48/oN2q2jBZKleapVr5ZK36ABWyQI8oPLmIcPH4QlX09mB3IFQXNrKY61hXFFev3adYsLesVKlSvhuoUdZeBQUFCQyYQ8EGOT0yQk5MnjJ9iGlchEslX7x9GjR48+yI1PxYeHhePiGXEC7CKVqtWrsUMWdDY6Pz86QFOQOll7KM3ZYYkh7fmVFxSMRDOYDXryRiepbal68w9iYPyDgWnSzN5kCzY3CzJnD2WF+poKdW2Lk+crTUZpSjb9CmEloPHIVEplnD6x34KJe/9ms6PMmUC6bRq6pE9RuEtJM51ED+FyPNAr7YdWcJR4/Pf+ze5zx10NpV18ekaj0ZETg2VRSU5Ts95oVGsVgeVUVd/W+pdQKVQKE642SHDyQ6MBqWL6T4MLa0guk9Wj5UlJ+jGjRn87axYGp3QbAE7junXroSsnapiCjubMmTPs6KlTp9Ajs1MaPSOu2tNdjAqQE552UrjCnjt7Nn5Z149QgYGBo0aPos92pODW7dvwg4Ck3unjFy4u7FlGCWQpMjLSxsbGDN2QPFzFREebSf+YApZ6urBD+M3ETybcv3sPeWMWQH6cnBxTvcqOAqKwajpYIgn4hBHYkrnMQ3pWfxks+X+JgqD241K+3uXg4ODinMLaaDk6G+nJP4CCJCQkPHggjS4PHzx4/vw5G6oBSl2sWLFUI6g18CNt5RDrDKRzcsPC0tYL0vOXPvfu3ktKlOZpkBDyD1XKDjEEkUyEYKhGSbFLikqbXJTVrf/chWWGbUkbKcmwunE+57wlWBMWHh4ZEYEN5AFRgWJF0b2nAAM8e7VT2qcN/vmzFKoou9bPlLDnYaGhj8lztKTIgkat9vBK/bln9GzojljVAOQKNfU0Z2//ZGaxqOio0NBQy5UMeqe0a7aZTaboqGjkAREhAwDXjU+eEokGKlauZD1Hi6hwYdOnd5/tW7chFPPzcuAUxvnIOkyAvijtYiVouhr6yCy24Qe/sBiTjwVIwUg0K4lQ6BAF6BghoLjdsuFTxnXs7+7obDDpRQGWyiLD6PyUcmV0fOzAZV/uP39McqWQkDS0q72jq4OTSCeyrTtLtVJZ3EtagJE1DvxlYW49vvfp3DE3Qu7aYBgjD7KRvoV6eAGkGeyJaJXkL1kFV6lUf1S/zdyBw/wryrQ6SE8lnTlU0FStEuZYUSoo6O2330YfyvoOVAROaWiFxYsWf9q124yp0x+lfACc0aBhAwzPrNYQCmf4v8kPmV69eg2xsW2c7dVr1PBK029aQFh0SXv27IGwY9f3iBOxfT5kMLQd82PN49DQF72JnCy3FhERcerEyU0bNn4369uBAwZ+8vEnI4YNj4yKJB1isvoJDw+Pi8/xgukvBxJFl23pFpEBk5F0ef+cPbtp46bvvvtu8Oefd/mk87Chw1AWeGM2J95M5KFmKRbaWuFIdwoGlMJSj8gY+neiTtIskWV9CwYZNhqNUVFRbDeEVhYrFH4B2ow2eRYnV7DuT3JGtgOGh4dJz9vRKTRYID4u7tq1a3t371n444KRI0Z27dz1k48+vnXrlsUUrE4jIyU7vEk8ffJEr38hRvEbExNz//79gwcOLFu6dNLEiT179Oj88Sfr16+3PgXQkJ5YPbz1qiTXXUJiQnw8u8NI/uGKDnZ/8ODBwQMHV65YMWnCxE+7ffphh447duxgF3tSfhSKHKnn1ANPSqCBSG+TvOonEkI/9vDho98PHVq9ctXkSZO6f/rphx0/3LhhA8le8hkNA1pOk+bNm5cpW9Zy7xg5REOCSvviiy+6dO68Zs2aHH2cwBpc9eHqQtqhkUdHRSHmPbt3L1qwcNzYcd26kqb75x9/MIkJDwCNHFZlQQqKgpFohRY6DaVEb2cWzF5ObmM/7Ldv8vIO9VqjORGhZhk20oPqJJlKrXoeHTXyp5lnb9FxmoYgjZFuuNg7eTi44FqTyCz4p46iXFQpVcU8mUQjLYNuEB5HPhu0+MsrobfVahVZilJORFpasYho4I4DBrNRbzTWDKq88vOpKwZ/XbFYGRN9MlOQ44ellr1XIf6rjB4zunXr1klJSZYHsPCLDuXx48fLly/v1rUb+l/m04Kvr2/5CuVxMlv8wzN4+vTptatX2QmPoxqN1vKueEaggT158sTysAhziYxIvw+NtnqiBR3Z7du3GzV867PPPps4ceKSJUt++/XXv86cwYBhNBih3lAcRItfXClCJ0nB8hiUmk2GoTgApkAm273/fufOXSZOmLB44aI9u/ecOXPm7t276JSRSZZDAEmEKmCRsBMn81MvrzEkjxlsFyA/kGrSTjLkweTkbMIzChUWFs52Ie6pDV5UK1HhVhG+FkDk01+SbYysUCQY+Nu/32748OFz5szZvm3b6VOnrly5gqGa1SaAEVChUi2+WZBTiT7KxuoUvcT333//TouWnw/6fNY3s9b9vO7PP/68fPlyWFgYZBk7BwEaNgKyGHIR0rakJxDwS7I0beq0ls1bDBo4cPr0GevWrTt29OjFixcjwiNwVlpONGy83HNv6UKzoLDMIGB39vezWzRrNqD/gGnTpsEgRw4fOX/+PK4SWR7YwiKAGRA4OjpOnjLZPyAAVrJcFKHfQGO7evXqV1O+7N+3782UC09mE70+CSMhsoRt/KKycGX4bqvWw4cNnz179qaNG48fO46mGx0djXSlbBkM6L5CQ3NPT78UXKKlAM1LIEqGyCEIKbgE+RZfNnDqxlFzapaqbBbJGoDMZ7qYEU6QaVTq4GePei+c8Petiy/UFN1wdXByd3IxieR1TJIaWgySE2W2ap2vW6r5FXlI+NPP5n1x/No5W5UOuyKZBJOpLGdAShANesMi7r7TOg/dOW5R21p0PWWqGhUirt/JV0jZwziIh5MR9g4O02fOGDx0iJuHO05RnK7srEY3gbMaV6VjRo85dPAQ82yhdavW6HRYR8MuCnG2Q2dY3n3DIU8vz4ZvNaTe0wd+kFat2rXd3N1Y94RdOP60fPn169eZH2sU9Cj8AOxiG8MAfgEyA+BuY2Pj7uFRtGjRChUqtGzZcsCggfiXasH3fIDlChsoFwYG5A+tmEC+PkZePmVf4ylfoQIuo/v07TNy5EjLaxmstbMyFhTIg3QbO8V4ljpL+iTy8IYF5JlNsQBLMEtBUkaVC7ArsJfhpQKiIGhvaGbYRllYkwNoci4uLgEBAWXKlm3cpEn3z7p/MW6s9ar6bwxp2yTaNowBI2Cb2QTXTk5OTj4+PiVLlqxVq1bHjh1Hjhr1TitpYcVcwKruWINCusgYkrb0BgC7OPVwVYDM+Pr4BJUqhX7mo48+Gj9+fO3atWnobJHFSUgzYDELEqUGYabAP7MgmpAH6DBvb+9SQUE1a9f6sNOHY8eNs17rsVq1aitXrWzVqhUaEkY0BGPu6H5hzFOnTg8bOvTevdSvhmQJ8mD5ZZCOiO4in+S+Fr1qQreDS+6goKB69evDPuPGjatXrx7zX1AUmEQji56wOn1htEIAelWSLzphlZwztUrVsmrD3eOXfP3xMC9njySjnjzcQ4vAPFiargL/0U2tSnPr0f2+C6bcfsweRpGElbOdo7uDC9oEdSRe0TLQdn3dvdAAqaMU57Po8J4/jDt65SzcyQwYiZxMu+H8I8Mb8YYsCjiAGPQGvVKt7d284+6Ji4a27Z7qzVABwpFAkqNJ0j1OBqAHGTp0KK47Px882Mvbm/UyAF0PzuGYmJhvZ82yzMwzKlSsiBObnOr01mR8XNz1q9f+OfsPdpkH9I+VKlfK6C4nvLF+DWnVqVMHPTg2mAtie/rs2ZzZs188m5WMh4cH27AEx6+nl1eNmjXbtW/3+eDPp06bOmfu3GXLl23cvGnbju0LFi0cM2YM+j7LTSgLLHgmwEOWftKiVCoxWluMwCJBiTw8PapVq972/fcHfD7wq6+/nj1nztJlyzZs3Lht+7ZFSxaPGz++9bvvImxyKPY313iJgmC0gCBm26QM0hb784IHj17cB0epMah4JD+LY5v8TTDrymIuuUseRWuNpUIBksOoVrFixdatW/fu02fS5Emz58xevGTJz+vX7dy1c/mK5ZMmT+7SpYvDq30U9VXIO4PgugJVbKlQZhatVleiZMmGb73V9dNuX4z9YsY3M3/48ceVq1f9sm3r+o0bsIsTM9XXS63tyXjJPKesF6DT6ZBW06ZNu33abdyE8bO+/XbBwoWr1qzZvnPn+g3rp06f1m9A/2LFiklhcg/rRq7RaEsFlWrSpHGXrl2hxmZ9O2vBwgWr16zByb5h44bpM2YMHDQw1aL8JUqUmP/jD+gKOn30kUartXSG+IXBr/x7Zcnixcxn9oE2Zf0eIrFkz87OLqh0UPMWLbr3+AzdDvK2aPGi1WvXbt+5Y83aNdNmTO/Rqyc6KxpBgVFgEk2Oi3zSoug0UqGB5Ib+r5QrnbQpllewt7Ed0rbb/ikr+jTvZKvWJZr0EEiQO7QQqHRyfrATi/1qNOqbj4P7Lpp099kj62J6u3pAkyUZDYmGxER9ksFoSjIaS3gFaqQX+Eno6IS4USu/OXr1b50GjuTuAgLDYESV0f9YdBBoRlwqycS3K9XdMXb+3N7ji3mlfgQSkBAW0DilLU5moJsYMnTIps2bmjUnS0lJrvSW4oMHDywvBDD8A/zLly+Hy1Z2/ivo0htHDh9mz6Awx1bvZHbpTJsP+VUqFD179vT09GSCD47QhYf/PLxlU/J6LsmwxT4sAfE7YcLE3/b9hnHxm1mzRowc+fEnnyDz5cuXd3Nzs0znpAsLngnwkKWfdMHlsmUmEjHgWmL8xAm/7du34qcV33737ahRozp36YxMQr+6e7hbZFkKaLIvl3q6vERUgf4BbDaUAZkZHRNjWVqFgWhRzdIO3UUQh+QJS18/P3ZhJrUQhSIkJESf5n3+VycXDZUWf39/qFVssFTQ4KHM9h3Yv2rN6tlz54wbP+6zHj1atGxZtVpVXLGkX5v5Tt4ZBFdcODcRPwPt3NfP97f9+6A8Fi5aOGXKlH79+7dv375uvbrFixeHGpCCZQPEJm1lG0cHBzc3V7Qx1sBQNejBtm7ftnHTRsidKV9+2bdv3zZt29SuU7tosaKpvriaWzg4OsAmSJrtwiBFihTZtGXTps2bf1yw4MuvvurXbwAuzOrUrVuseDHWkDICjadu3brTZ0xfumypv5+fid5VoGYmc10nT5y0XnsyLTBCqnHOw8OTva2PbRxDl169evWDhw6tW79+/g/zJ06a2LtP7zZt2+L6tkiRQAhBFqowUFASjd5OJMbKq/PnZUE/KydPeykUdup07gcV8/Kf02vc+lGzm1WsaxZMBoE2R6qcrIUQQ61Sn7x2rs+PEx6GPbYcLu1bvG7pap81bT/pw4GTPhrYv9XH9ctULRtQ3PKUZWxi/LDlX289eUBLRgUSisRNtSDZYXbDCSCYkkwGaLsFfSZvGj23fpnqlhg4uQVk0OAhQ7yozmAuOL2xHRwsLavBgG6rXbcuhmR0AfCAjatXr16/fh0jMfPv7eWdzc/rwrOfn1/nzp0Nyc9lA0S7dOnSVNP7ZcuVYz0OgJ+kpKTnz5/Z29tjMLDWEwVLseLF2UwDtklBBPFxaKiDgwPyWXgymSUQWI5OTqxy2W9sTExYWJh0mPLg/oO4WLKqE9uFN1SE5UvVAQEBTK8D7GIbQj/tzOirgE7oJcl2wCJFi2BkZVqTgRPBESOzg0PaqVnACvumglKjWi3WQKuIj4uPiox0dnZmK7Uy95cgB2GTPbp7ePjQlWuYzdEOHz58iBHBnn5i/FUyY03m1enq6uofEIA8IDlkA40ceYB9cLJDFL5EHhCkdp06vfv2RUhEyGLAb1xcXKoeOEtKliyB+rKurCdPyCrlTk5O0Hwvkbd8o2AG9cjECEFBTC4kC4/CA9QWeaAMZNC/oDqbVKy9ZfT8+b0nlPQO1Bv0UEtwV7zouCQQla1Kd/Ta2T4LJzyNkq65ezX/YP+XK37sM2lsx/5jO/T79rMx+778acT70od9ohNiBi/7euPxfWqlSmSSi+SCPCEnPYdJvn0gJBoNHg5u4/7X98BXKzs3bmunzeyKhPMqeHh4uFitd8WwXClaaNKkiaOj1AWgfyTLNNBlGLGLK7ZKlStjeKMes4BV8sedPylfvjwC0g6XfCkoNDR09vezmW5jlC5Tmn2PhfUvGCO3bdt2/14urCGUi1SsWDHA3x/mQiZRFmRy586dd+7ckQ6/JtjY2tSsUYNVOgqC6oiIiDiX8uuWly5fwpU9qwuAllCsWDHLymeoKfYpT+aBtZCcDjMFjq+vb8mgUiiapRS3b98+eDD1CzQWLNZ4U2nSlLwAjg2UFNaAat+4cRMTSS8NgqfqbbIDdEaVypVZhwOwgf5ny5bUU+95CoxQtVpVtYZ8W4JVPS5C0k7/5xT0wDrL19WSSdsDW0DS5Mm75Itqho2tbY0aNWBYxANwCoeEhOzYsV06XIgpGImWYE5ABcrJ6vaSSyEBV6LkMTQ0MOyk6V7Y8MnQabTdm3bYNX7hyPY9HHS2SUaD2eqoBVEp2qi1x6+c3XuWfAUFPtQqjU6NSwpYnviHjNOqNOrkGYW/bl3ee/awUoHrH7mS3EClM3TkqX+SG+zpjQaVUt2pfuvt4xZO7DTQ08mVxUOPcl6VY+DIUfYGH+P40WPBd8i3zNkuO70x3LJdCxiDK1SqxPpW9BGshwLwr9Go69Stk6NJI3d390+7f0qmRenieYgNl8L79+3bvWu35EMmK168ODpE1lWxXIWGhHw5Zcqjh4+YBwsQdneDgw/uP5CUq9M22cHP369WnTpsJTaUAiPHk8dPvpw8Je0Dv8jkwwcP9+/fHxObYu31wgBy3uKdltCXsDNzwYj4y+Yt95NXtA8PD9+8cZNer4dP+AEYISyf2weQazVr1mSaG34AKu6nFSuMVpr7FXn5GxI5Cdi2bVtWQGyjyWEMnjFjxqmTqT9ZgeJHRUXt3r071e3gN4x69epZv9xDLpO2bl2xfEUqAYFuITYu7szpM/+cTe+j9VZCFpHoDYZMvtKWGqu6a/Vua/Z9C0SCXdTOz2t/BtbPaQDUXUJ8/PFjxy6n/JpwdkgzJKamefPmbq5uFokJg2zZsgUGSXVPn+QhIeH06dPnzqX+1NuGDRtu3LjBGhjQJ+l/P3QoIfmjL+xXo9XgaoEeJ6BXsW7C2A2PiLybpodp/d67rBNGJACZXLJoya+//ppKzMEdTff333+/m/G3ZfOTgpFoqCM5LInUySKrOekh8hiSHfLipLSCUSqoTkrhHujh99UnQ7eNW9CudjOzYDKa6XiJFkjbMryazZDtwsSPPu/SuC1cUjbxlHsEsXnl+j/0nuigszEJJgRHg4RgZJfeZO0Es7lOUJXVQ2auGDytUtHSJAAJJcWTNjpOTlmxbPlnn33Wq1ev+fPmrfv55ymTpwBzcq8H0DDs7OzSvgaFfqFF8+aWsx3eEAS/wN7B8e2mbzP37PPuu+/WrVcXwoWpeQXrUxYvDg0JlXzIZJ9+2t3FxQWJsuyp1OqjR492+eSTKZMnr169et3P61avWjV9+vR+ffu1b9d+9OjRqZY1zx+6duuKYQyNl9kEveTJkyc/+fiTiRMmrF7FMrl61qxZ/fshk+2GDRn64P6LbyAWHt5q+FbNWrXYSIOCYPx78PDhkCFDVv7005rVawYNGMhWs2MVgVoLCgpq0bIlDSrR6eOPnKw+mA07/PH7H2PHjrt8+XJkRGTY8+d/nTnDgiN+5idnWM5/KuulrVRYmjHzkIGvTMAYDK1pGXExBoc8ChkwYODwYcOgOHHKoELnz5s/YvgI1OaQwYN37tjJfOYuFgu9pK1yidKlS3/wvw/IWZ+cDVT9t7Nmdeva7ccffmDWWLxo8fhx4z7+6KOPOnVaunQp82ZNQIC/pVUAtVq1YcPG2d9/v3bNmsw/bZKKUqVK/e+D/+kN0uJQ6JGQma+//KpPr96LFi5ETpCfpUuWThg/4aNOH3X/tPviRYtYwJclHcvj2vXDDz9Euuwo8oAT/5uZM3v17LngxwU0D+uWLV02aeJE9ADdunRd8OOP8MDCggf378+dMxfZGzF8+Irly9esXj106JBt27bhZGHdKfzAP0oaYPWOsJ+fn4O9vcWGaONGk2HunDmLFi1CB2jRu+i0m7doYX0KPw97PmbU6H59+qKOmH3QdMeMHo06RYbXr1/PAkoknyb53OQKSqKR4kIPkZEnudcoHKAhkAfllMQy6WYsHcdapSr/NHjGysHflA8oqTcaRIzopBKJVIP/Lz7oM6pdz+S3ATKHRN6p4btzeo2309iayaof0ofS9SaDv6fPtK7Ddoxb8G6NxpbHzgqV7V53Lpw/f+3aNXQrp06emjN7zvix49FH4JSGC47izATofdq1b299DWehStWq3j4+qa7JsFu5SmV0ItJ+akhDIedAyrMACdnY2vbv39/B3oF8UJVOkWA4DA4O/nH+fEunVrVa1X79+8O3pXuCn8dPnqxZtXrShInjxo6dNHHS8qXLjh09ilLg0jDVWw4WWAaQKMtPCugrwyx71EM6MPfkGFJTtmzZwUOHKJQKZJJ5QCbDw8LQJ6KnppmcuGjBgiNHjsTFxSGf+377jQWUyEYTZ+/Mk41kmHsKaDyWQ8RTTk4eG1ubgQMHODo6wvispCjF1atXv5zyJbTm2bNnoc+YTxTTxsZmwMCBqV7grVGjRq8+vdEeWB5YJDu2be/ds9cnH3+MYWnmjJkYNuAO4IF5ywHJTQjNgcbN+p90gCs80L8vQqUio9RhgTFfjPH09Ey+C09qMykxcefOnV9N+QqnDCp0zuzZu3ftwrUEEjl65Ij1GJwdSM4ozERAOpASdojZiuxaqRwGO2rxkBZ2iHnDL3WhB9JAUmJgO+U50rd/v5q1aiYmL+OHGgR///XX9999P27sOFhj5owZmzdtvnn9BnTGtatXLd8Es9CiRcvkuElC6NsT4+N/IFphzJlTp5kfCXoyStuA1GKKzPTq04cI6CSi0lAodFzg2LFj38z8BjkZP2789GnTNm5Yf/36dWTyn7Nnra/3CBmaSsKq+GRYohup+azHZ2+99RZ5zpLGhmyg4KdPnYZyJXkYO3b61Knr162/euUKDp3759xDq/XA9+/bFxEWnpiQsGvHrq+/+hrd18EDB5FVVlP4xcml1Wp79uzF/DMcHBwaNW5kmSzEAK5SKe7evTtz+oypX0+1XPIh4NChQ4sVK4ZOhkWImNE4oYNRR8gb6mv27Nnbtm579PChUqE8c/p0ijf3aXGZYdkv2cn7ZUYLSqIVUtjzXjC8s85NmSyDMsSqdmzU2g71Wu6euGRip4Guji6JBj3GI4PJ0Kp6o6FtP2MNIgtY0nSjU4N3+7X6OAmRyMhjZ+gE+7TodHDy8sHvdnOwyeRT65xXYvv2HaH0AyYwOEZZWztb68d+MbgmJSU1a9F8wMABzCUV0CJBQUEvegp6GpuMxvr16jORlxHwyTxL+7Qzwm+denVbtGhhfZ8CGdu2ffvvh14szNajZ49BgwebBbLcIiKBC/odrU5nZ2dna2uLXxQBoeCOOHfs2EEvcFPDMiDtZACCs1yxe+4SKccM5iEtnTt3HjBgADLGUoc3GAQ9JsshfnU2OrUGJxzp+w7sP2D9XbwsM0ZIzhvbJL9sxwLMS92ox/QzmSV16tadPGUKckuGH5opNBXsAstVPgqIbbSQtu+TWfNU9OrV69Pun2JUsFSWWqOOiIi4ffv2/fv32fU9i4d6zyGWUCL5iEj6haR+yCH2+inzZJWaJZjFSnSUT9F6q1arNm3GdA9PT7a+KMutRq3B+YJ/rMmhckkwpfLcuXPnz59nAdPCUk6bVZY6i1nKiVUmAQtiySTBejsZxABSeLOGxsmOJqdIXKyx5EHyRv6liM3V1fXb776rXr06WoXFGjjjYATWttGTwBpoFWj/qOVjx4+xgBbeeecd6CoEZ8sEMkcd+h/artguIDEnZ4+UipSLtEDJieLt5fXNN7OqVq1ioGtBM0fWmyEzpE+ztdVqday5PnnyZM+ePcwPI23xU2EpPvGJU4pmKJVUc3ZxmTZ9Wp06dQ16skAuEkJWkSJLHe0Df5hBcCgyMhKdEgsIPbRr125BFNBwcF4w/y+e5acnl8ls+nzw5281erGOGqNHz57+/v7kxCQ5JIvPQ+mSGGxscHHI/ICSpUrO/GZmkSJFoAJRWSxmqbdnfRGtLNQU8nDj+g1cerGABJoLKTPJG8l7eQiXaClA+8M/NDlbtV2qUzEdXhyXGqmHo+sXH/TZNX5Jx4atUceu9s4TP+xvo9Gxo1lA06PVTvYGtP6kWsnyZpPQskqDneMWfd9jrL+7NHOT8ozg5A64PnNydipatKjeYNDTrwugj8NpjA10DTj5Xd3cevfrO2vWrFRfmbSmbt06OL3RJbFdBPfy9q5VK8OPChgMZLVxBpLAr6VjZeAa3cvTMy4ujh3FKI7tb2d9CynJPCA59Fk//PBDxYoVsQs/yC3SRTwoEX6xS6I1mny8vUsUL45dFhCgeDgEEC3bQK8qHUsGZmBHWQaA0WT1aAstqaXbIogi++CmNTgXBg36fP6PP1StWhW7iIrZluUTvzByUqLeqDd4eXmVLlPGWqKZBYGlK5GYlPab3IgEcQJklf0ajCkLIpfDhYSmYAN+0n6rNEva/6/9gkULa9SsidESkSBdADujCIgWpcAYMGPmzP4D0hfxGLa/GDt2+swZ5Svg1DYjNwiC4Kym2GhEh17pVwqWPSyGonWpRyFRRktTZMDWUi1SX8gz8ZOmR2Gh8IuM4aRgEt+apk2brlq96t1337W3t0ckyDytTFKbDESL+HG0QoUKGPOkYDjLRGK3F5AcJMFROkxBojjCYmCQm3cpM4lGCHdWleQ3MSnVU33Y1TNLsEpPIpmUjlEQIaK1jgGgCNJhCixgHQmyBKAhpMPJBAQELFu+rFfvXu7u7vBJlAQ1CLUEAaEQHKdqmbJloAOkYMk4uzijSTRp+rbUqIwmwUzaA0KheUieUp5lbBuyONVMLSheovjiZUt79Orl6emJRFlvwDLDfhEt+1pl2XLl3NzdpGAUGATlpMUlBUYdoGVLxyik+mi9IBKcsNSLPu2jSv4BAUuWLhkwcKCPjy88WPIAkAHWoyIP6BZKly6N/o2FgrV9/HydnJ1ZtuGTAf+IBLEElS6Nk6tvv35pT40SJUrgULly5YhPIk+ltFBn2JA8UWrWqrX255//1+EDJycn5AGRwxuaHAnAOiJa17hoLFOubEqJLCBmahpSavgh9knZdPOCl71iezV23/ll4fnvtEqtSE2dwYxpwYAsoabKuVWZ0Wi+Up7VI97IeXodKU62nWd+Dw1/1q/Vx5ZFLzMH9YCkrSXz5mO/Yczs2PAdJvLo8WxFZeHS83Ojj/TXqnS5bWF6C1YmH159fKPAFpLbG8G9u3f/+vvvq/9euXfvHlt6B/2Ir69v1WrV6tWvhy6AecuIk8dP9OrVi51T6EdwJterVw+DmTKDdwV+2fLLnTu31Sr6HLqcfHasPkU6TNm7e8/lK/8mv1BCGgD6lBYtWzC5YwG5PX3q9Nm//75161Z0dDTrxeQKhYeHR/HixYKCgspXqFCyZEl0zcw/wDXin3/+SW6aU0GAK1Q/P//OXTpLhymHDh365+xZlVqN6JBJs1moVr1as2b02xX0wrdPr97nzp2DvGClRh+3eOkSi4dUQF+ePnXq9OnTV69ejY+Lt3S1Hp6euLRFfw2hWSqolHUm//33332/7bO0e3Sjfv7+HTt9qLHSDYcPHz59MvnDptRP2XJl27Rpw44CuOzatevWzVsqXFJDAMGGRuPbbzetmbF6zgSU4ujRo8ePH7958ybGEiQJERMUVKpKlarQLu4eqT8dnZaIiIi///r74sULIaGhGBwcHByKFSvm6Og0aeJEtDdmFsQMayxbsTztt6jT5f79+1u2bLF0EagOaKOOnTp6e3kzF/D3338f/vMwksA2/GEgQ24//vhjm+RFqr6cPGXt2rUWTQbJ3r3HZxMnTWS7qUA7vHjh4qnTp1BHISEh9OkL0gocHR2hWmCQ8uXLV6pUSWe1AtazZ89W/bTSUr/wbWtv98knn1g+JgEuX768f98+nHkwAzKJk8LF1bVDhw7WftBuz5w+rVaTGicFMZm8fX26devGjoJtW7fdunWTnVm0bZvr1qvbsOGLz3tgeN66deuT0McsM2gSGKbfb9fOel3Z2NjYpUuW4hB7ug//abW6jh929PZ+YVJr0B5OnDhx4fyF0JAQVB/Sxdhva2uLFluiRHFIIghWy4rTqUB+/vjzz1MnT964cQO60MHeHqdDu/+1r1y5MvOwe/fuL0aPgXpDbhAzTrSKlSpt276NHU0FSh0cHHz82PF/L1++ffs2qRXWJHQ6Xz/fkiVKoCurUrWq9dUmjqKwMdHkG+dsV6FUvPvee8gG8wCePn0Ko8WTd9XJ56BFgbSxTzp/4uaWQupZuHvv7onjJy5duoRTD6aAC7GhRuvr6wNRVbZsWfSr1s0bRkNbunD+/PXr1x/cJ6vSwD9EbdGixapVrdqoSWPoTslrejx/9vzAwQPnz50LDr6LU97FxblS5cpo3j4+PpKPZNBg0AXhFP730uVHjx6RIlMb4aICTbdUUBA6kMpVqtjZ2koBaGNYv249fmF8NDl4R6Pq2q1rug+95CIFJNGCf1lw7judUkNfVSRvUEoH8gNyxlnKbEmYnIBkj+QIjamMW8WZb/2QtUTLChZpdkjHJ6omeQyzIptREm+QaKOO9NcRiZZcOiksNkB24kkXnG0k7PAa4xsHpHgm+o0BnQVOcraNESvVDYWM+HbWrKWLl6rJgsPkHEYMo0aP7t2nNzuaiyBy2lGkBu7ou3H9aGk52c/8S3D/3r1Pu30aavURdHR2e37dm/mS5fAG87Ium4Ecpp2qKeQg/ygFygIghXUvtfoUIkFwJssuX7r8v/btmR3giHqsXr36kmVLraVJXtO926dQnzq6yCdj8pQpGIOlwxmAAQ+5lXbozC5K8RLWeDPAWQ9rwHRsF3bAxQPTPVmCULiuwy/8v7jHR1m4cOG338zS2ehY540kIG2/mvo1PZghaGCIkG2zaFE11pdA+YDlTGG7KFSWeYBnXB5AncMzMYVak/wF0qwhRTboIR+RCrudKh1ID+umi0RZ081mZeUPBZQVosmYPCN/CwD0qiQTaDX0H6tEMuwhSwqzaBZEs9SiUuQw9U46pHTNbrNK12eqtiXFnHmULIdUcNJddkEkkHkvWmZSXvLaKv2ljsleswmbPyPCmixEmrOwrxHoH22SyabEwSXmn3/8+cL09InyVFNiuUVG/Q7cSc7pEzCMvNNn4OaNm48fk3kIlh90dpUqV8ponsACPOPiW8ofBYaSjr0+oB+HlEHmbWHtl12qFJFYrHfx4kXrYQwjjYurKy7rmUs+EHznDjQ3GgyywbKEotWsXYsdzQQEYfXISKUt/mugQlnDYGA7+0M+7MbC4gSxtmFiYuI/f58lsoZ+zY81j2o1qrOjmYCkWTYAahORk0jyF8uZwshOHlBArY48qwr/xBTZ1meAFFlHCoteJct2aN10EQRpZb+y8oeCyQ3MBo1A7mETA+bA+rkBKTKpOHSGIpOIUreIZkDezxAFpVz1LC5EYF8OYHPcEiTj0mZG+ZaT2wcRsVFxiS+ep3lpouNjn0dHJOjpclbZshPLISQU8y2HisKWgrRxaCr6Sx8npl7JY8XJ+jS7ILhAtB5iUzqqnSRXjkz2919/3b592yKJ0IeWLVu2aLGibPfNIz4ubtWqVSgm+kEM6kxevN20aX6qitcLs9mMFmJK7w3HyMjI7du2WywJcI4WL148TxV2KjZu2PgoJMQyfEJw16pdq3gefMORk1N+P/T7yZMnNRo1Om00ElRNiRIlatV8mdv0nNcL0iNIm/nIzuAti899r1FqiVKjs2nSgfyAlFcgMp30gyxpNqGHA/S5MWISJ4398pbbtMoXT/oLojlJbzDRz2sazSa90RCfFPc44nmiPulR+LM4fXxo2LOYpLjQ8GdJZlNkbGSLqg2/6z5aCvyyrDz4y5zdq53tHWzVNi5Ozm72Tt5Obg529r4uni52Tj6unnYanVarUSpUOly6KtVajdbalIdD9s06M1mjoKUgxSIHieZkpaYO1L91oCwgspZINJlCpfz2rYUlnbP1XaM3HujWPr17//nnn6gHYlj65P6IUSMHDRrEPLxJmE2mWzdvzZs3748//sBFJ7tUNRgMJUqWXL9hfUYPpnCuXrkydOhQTy+v5s2aV6teDYZCa0lKTLx06fKaNavPnz9PLqWoMSF8cWjZiuVpV+DLCx4+eLB61er169aTc5tmAGpSp9MtWLSwQYMGzA+nQIiKitq9a9ePP/yIDYt61uv1I0eP6t+/P9vlvMEUjET77c6Oeeen65S2gsxM53VyIBFeEpoMhZaXbjOpQp6Fo6oD/ZIxnnzGKSnRrJHpugQNVIqap5HP4w1Jz6MikgxJYTHhcfrEsKioWH388+gIsm4ZtR5sKCA4iYW88yJTkOHq/drNt33xA0nmFZi2ZeGk9fNx8QRRSeZ6yaI5pBzQl2w6UK1Qubu42mttPZzcnG3tXRydnW0cnO0dne3s3exdb8Zf2nf3F52tVqESNWS6HaFIjsnDf/TZXhqRqCQZJ3vkh/5mAjkOhSaKaoV6xls/BLlk8QT9f4Qrl//t3Lkzuk4ywonk9Tp7B7tFixfXqpX1faLXjjOnTw8aOCgiIgIyArsoMiQFmsT3c2a/9957zA8nLUsXL54+bbqSPh8D7B0cXF1dw8PC4uPiYESV1XMziQkJzVo0X7psmcUl70DdtX6n1Y3r17X0di3A9UZiUmKPHj0mTZkseeIUEGO/+OLntT/b2tparoWSEpNq1Kyx/KcVjo7pfEWa84ZRMBLtnyenxh8frFXakNFeGvTzqiei6ksummXkCUKzaDLLRLNoNAhGg8KQJAgGWVKSyWxUJCWIAnnZWSGDLzOZZ8MvbJOUlGSWbhAqyMJNUEbkXjV2yDaTNUSyUNnCyoCtJJOxbunqO8YusM/0e/5Z0m/h5LWHt2tV7NVXUpTkHhsJS1tQA6hE8oI8/mdboqAlj0pq1SqlIDOQrMpl5DEGpai1UanVMo2tqFQpbWzlSrWg1ikVShRKplTJya+a/GYCFbRkcV94n9FoAZdoDPqiwBLy5iOpIdFgIE9lbdq8+XV8yipLDh08OHTIUBNdxBW7ZrMZ1/fDhw/v1bt3jp4a+U8RFxfXqeOHt27dsty7JKeq2axInhoh2oj2xrjAK12mzPwf5pcsWZIdylNQfY3favTs2TMmAqDYjCZTi+bNZ876xsmJP8lQwHw+aNCe3Xt0VD2jeeAisGzZst99/13ZrN4u57wZZDoa5xnkmzZQG2S4x28e9+lEXYlR4eZLRxPP/ZF04VDiud+TLh8zXj+jD75ovHfN+OSu+PyROS5CSIiR6eMFfYLMpJeZjOTWFTpRG53OXmtjq7GxUWs1GIFVaiga8g1N9KVMnwEINNq50ic5iSSEmHsS9fRx5FPpsMVnTjCZTdce3ZLTlfdgI1KOF6Z6sYXMqJRKZEyr1thotLZanb3OVqVQofvXGwwmg9yQKOoTxIQYMT5SFh5qenLf9OCa+e5lw9XTetjh3MGkC38kXjiceOlo0qUjSc8fmrJYspeoUfigwvflCvbG8eTJkwMHDpiSV/0xmoxQ/VWqVHkj9RlAQwSQFygrrmE8PT2/+vqr3n37cH2WCVeukJVc0EIwyuIXSgiObDUWdmLDEeIMVK1adfac2fmjzxikNqHMaG2i0fbp2+ebb2dxfVYYYFWDtoGqwSDTsmXLHxb8yPXZf4eCkWhEzZDJGLnA3k+xEhx5ATpAo16WECczGUT6FJpMrhAVCjJ1ZPkHXUL+ER1k+UeQosgGMCWxJhEt0EyqB89Crzy4SQ6IiIu554zrj+7eefpQRe5F5jg0yzy5KLYUhxYwRamV0j+zSWZIkidEizHh5qQ4UiOZgJiIMoMhFXIHNZ9pJ5CljAwGjKlFixYtUqQIfosVLd6mTTrry78ZQIxCZzg5O5crX75fv34bN23q+OGH0jFOBkCyL12+rOun3SpXqezj44PLPQy6CQkJiYmJ8fHxGIOhdGvWqjXlqy9Xrl5Vpkz+PeLJ5ma0Wm3p0qVRj8t/WjF69Gh+E62QYNAblEplYGBgixYt586b++PCBcWLF2ezrZz/AtLUej5z/unfY48N0io1ImQEFExeIsgEhVIZ+dh05bjBTNf9A0S55EW5EScsSgolJpkMLas22jRqjlqJC2WWWM5KOnb1d3N/XWtDrJTXGlYgT6XJ5GaTWLqmzr+UUkixIHNqyOyiKNiq7Fa02mqn5q/vkUd6AV26kzYB2Ecm8/X1fVNn0Z4+fXrl33/dPTz8/f0z+dYCJ11iYmJgwPCw8NjYWJxHcMHpBIXk7eMDfW/zao9GvATIw/Fjx7VaHS4sMl8alJP/XLxwMTYmNiDQPyAwkD5jw/lvUTAS7WbklfHHhxiMehm7Y5iXmMktVXlSjHDu90SziUwCSQfwN1eTRmQwJtIyA4Esq1atRDlIND83b+Yu+cse0QlxQ5ZP3X5qP3SlRq5UqFR5qdIQtwA7QalVbKDxDFCl/GZGStCjk0+Zijql7Uoi0Rwkdw6Hw+FwOLlHwahypUytEjX0flmeK0QlFSBaG3Kbj63kKoGEX0IeZhwCkdHFOPTuji5tar69buR3m0fP83Uj31Bj+swqaNbpOtnaz+s1fue4xX1afOjj7iUIZsSc1lqINxc0LrQZvZ2q1MiU2iwyJ8hFhaAURNFeY6+QZ7ECIYfD4XA4nJejYGbR7kXfmXR8aIQhUiXK6cNhOZxiygn0Fp4gCOI/hwwJUQK9GfUKwFxEFrH8QmJC2Ygms0kUyLcjapSs8E61t6DPyvgXpx5SAEMnF1Og4tjKgZBq9wXPosK2/3Vo39ljJ679E69PkMsVKpVKQbUZmc+SQWCR2OTIFp2vyzCijCDlIMuF2NoqKryls3eS09sv6UOSEUWTYCrhUmZWo0VaaDoOh8PhcDi5jXLKlCnSZj5iEAzHQ/+M0ceQJ9rpQl95CL21iYRiwsxxRKK9fGpEyZDQ+J8oI4g1vcmgEMUinn7ta7eY0W3k5+91e7tSHXdHF+afce/po+93rCjlW9TJ1nJP0JIH+kictEf+xCfFf7ttGSRXUY8XH2e109nWKFHh/drNmler72znFJ0QFxkXozcalOT5f3bnlvzS/1hcOXx6DX5RHFG0c1T4llAplZmFRdTwLMgEL1ufZkVakxU7OBwOh8Ph5DYFI9H0Jv3Rh79H6J8TkUHFRE4ERc4gcoIsTCGLjxYin5EXOV8auuKrXBAFg9lkFkWtUtO8Sr3h73825ePBHzZoFejho1OTlTwpUF6AFGvi+jmzd648e/tfb2e3kr5FLSWl03spSv7XrYvDV36z/MCWB89D29dtoVGleNhcrVT5uXo1rVS3Q72WlYuUlsvlD8OfxOsTZWaBqFwSmSTQWEbZZnYgM4MKFEvh4Kr0KaHKZAoNIF5BIQqiuYxrxbcC3ob2lQ5wOBwOh8PJPQrmRmeSOfHLk6POPzurlauhDnKgJnIOuQ8okyuV8ucPzf+eSGSv3b0EMBNZacxs0qpU5YuUblG5PqRSKd+iqYSURPLc2LZTB3ovmESWHDKbbTTaumWqdWncpmKRMgHu3vY6W3hIMuhDIp7eDLm7+fi+A+ePRSXEIkJIwAkf9h/7QV8ShcSL2TaGSTDffx6y9dhvv148/u+9WwlJCWq1miwbkqzTcgTCmAWxaDl18Soa9m3SjCC3dgXRJJpaBLYZUmOsRRZyOBwOh8PJRQpGoiHRL0+NORN6VKPSymke8m6cR9TkHUSFPCFKdulooj4xx6IC2dObDCqFys3RpXmVum1rNm1QroazXao3GZkZLVETRQXt1ebrPrce31MptQqZAKkIoQa55ubotnbYrMYVyNf3boXe6/L96H8fXkcAtUqpkqnMCvJ0m5Od3dYvFtYsVZFFxyKUNlMSmxR/6sb5nad//+3c0WfR4aJZIFoth0qUPWJXsaHG1VdJv2aVIeQGr0xmMOs/Ltu9W3n+kTgOh8PhcPKEgrlLJZfLHTWQOAId8TNVBLkAuaMoF2U6B7nOTkE+kURUIXNPcUuPzA/RR63IIfoLUWUyi7Za27cr1p7WddiJmRuWDpj6Xs0mafQZQDjrcsgF0Txjy5Jrj+6qyDQbkUByhVyjUqmURIl5ObszfyV8AmQKEcd0aq1SrkLyClGmVCoj4mIn/jwnNjGOectInwEHnV2Lyg0W9J108puNs7qNblalPqIymkxIkpRHBvOSB82kMpF3C6StF1CZrtSIDi4qKtWygPmwUzvTvxwOh8PhcHKfAnuQyEXnpoAioU+K5SlEftAVv6CUHN3Io2iQKFSIyWWCVfFFGfmCOvlLJI1gQjC5ja3cr7T8i+6dtn+x6PN3u/q6ZmddR5Ie/uw888eG43u1aiXZQ5RIkR4xCOY6QZVL+0mvfCrkSmg+c5q1YjUq9dGrfy/at17azwKSorezx4DWn2wYOXvn+MVN6lZS2JrJBKKZvDNLVBX5hjpKqEhrcaJgRdHZHerRouQyBDEJ1JOrjq9ZyuFwOBxOXlFgEs1d68G+Ss7kRd4hp/oECgkqzc1bSfaJK/1HfqhggZZR4LjCTL6eLihUcq+iiqDa6motbUpUUUdpg1VQWjlA/ij8yVebFulNevLtdfIsPikl8gDtp1Wq3q5UO/k1VlL2JpXq6NRaiCTqIgHPapV63p61p66dk5yygEUos9XalCri610hsWZTXemaWs8iKoVSNJtlAhFs5CPxyR5fQFWp3MlLIdfIycxhFhCJa6Oyc9TwT8RwOBwOh5NXFJhE87HzU0I7QDXk9fPmRJMIkGYyQW7rLNc6QAshWSpEiGYi2gu6RDAp5ErRyUVRspKmCsRNHVu/ohqNCgZSng09++eD34j/rEG0cpPZ9M3WZTdCb6sVavLFcSrO5CJdQk2UOdo6QJNJ3qlcKu1btHzRIKM55VP60E1KVWRszNTNCxP0SZJjxtDySOrq8IODodGhOp3Su5imLIRmU9vilbR2TuTzIdCgaYFBNDaik5uS6NWsqkNAMQSZrdrWSZtibREOh8PhcDi5SIFJNC8HX3KjkzwOlrcSjUoOMjmE/9U6uYePmjy3T9UZBJNgFgRBprGR+5VSlaunrtJMF1hB7eAsV8hF8mQ/fW7NJJq3Xl8Xq49mEWYGvMtkW47vW314u1apITtIgySFI9gjK75WCChV1MOf+aa/Mg9H19olKpB8WAHfUHValebwtbNzd6+SXDMEsVMlKJNFJUXuD94lR2nlCsFsRg3bO8uLVVRWbaYrU0/jW1yl0iiQFLmzKqWPPAp2jgoHFzKlmKVgltNXOu3Udo4a/iwah8PhcDh5RYFJNDedh53KTgFZQYRCsljIE4jagfSAVlLI5O4+SrVGIZqhXgSVRubqoyxTU12juW1QdY27n1oBb2b6AgPJEVnAAiFVCkVwbPCmm2tYdFbAE5mOe5F7uezW4/tTf1lIHsq3WkuE5oD4Mwvi+3WaqpTstukLDy2rNbLV2ljudVL1SAWXXFTJFYt+XXfm5kXqztJ6kWAKaHw77mx8FHdfiVyjwOQpM4UIQWaSq1QyT39V6Zq66s10paqpnT1lSpUMEo7OKSrcA1UyJZnmowXKArNMsNU4OOn4LBqHw+FwOHlFgUk0jVIT4FDEBDVENNoLsZKnCKLMwUPh4CrXOiiLVlBVfEtX8S0bn5JqlQ2ZwRLJKwIpYcJKJlPJlfuCd/3z9C/qapExOExmnSy5N5iMM7cuvfssRKVQWfSWBbMoeDu71ypZSdq3okZQeXcnFxIEkpA40B86h0ff7oyZtG5eXGI8TStdc9GQMtnlsAv7gnemv+IGmTIknmzs5P6l1ZUa25RtqAssrdLqFDp7olxlqAr4ynIaDYJOlLvp3PinnzgcDofDyTsKTKJBxPjY+YsiuZlI5EP+IMqUCnnpmprqzbTFKmqd3Mg9O9FMHrCCfkrn+53JkkkpVyaZ4xdd+C4k7j52U8kYS+43Hdu7+divGuiz9Nb3N5pMQf7FKhYtLe1b4Wrn3LRSHSg8IqQQIQmM/2gMokyjUp28dm7Rb+ztznQlFPEaa4hee2VJjDEGuZWc00BsTbQa+ZKnm5e8ZFVVtRa6CnW1Gp1ClJF7n0Lm3xZgyGUBtkWlbQ6Hw+FwOHlAgUk0jPPFXYIE0UQ/B56u7MgTBEGmtVOSpWRFObYVZFaKPAFP1uUnYi2FWITSIvf+ZHJBLlPJ1Y9jHy69MDfOEEsOJfskh+nGnccPvt3xE3lWS8HuGFJXK5QKRcMy1dUqFdlJc7RFlQYqlZo+/SYmL/9BPcFFrlAolXN2rz55nb7dmSYsEEVx/fWfLoddUEOfZWpOFiniFMwKQZRrdTJHd6Io6QHpk5+ZwLRjCTcmNBEmvdxwOBwOh8N5NQpQosn87QPsNU5Cni9dmwJRIYMMIits0DuR+CELopFJKKYUU+TFIh7pBxBElVL915NTP577Js4YI0mZZA9mwfzV5gW3Qu9plGooGLIALQJbgfS0Gm2bmk2k/eR0LJ4qBJYq4u5lJi8NSFNw9EE48gdhlUpFVFz01E0LYxPjLWGt2X5z/a+3t6sVKvLEXbo+kqHHiPYk77iSJXapVCX7SJeo1czBcbVcXcSpGN0j+aMbHA6Hw+FwcpOClGi+DoHuOk9zmrmrPEVBJ8wgR7BN/5DFbKkVRCKJUgIPRMmQR+6JfoFntVJ7JPQQVFqsIYb5YJnfeGzPzr9+12k02CFhrGJidy3NZnOVYmVL+qa+P2jxWMKnSJXi5dkatoiERCr9oYgyKLxj187+sGet5JIM1OMvt37++coyyCvyFBpRnZZg6UMLTv7CH9sgDqSoirRGSIUgM3vaeTuq+bsCHA6Hw+HkIQUp0dxtPH0d/OmzaFnIgtwlObEUYiRZtaSAKR2IM3IfEJB1XwWtXHf44aH556bH6KOoq/zW43vTf1liNpmIGGNQZcc2yeJvMlFvMr5VvoadzoY4ZaCgWlZtoFSQjwCkqhUWFcSTUq5c9Nv6MzcvUGcSC/7/5da6tZeXGmX0XQD6hkFyyllj7ZEEyyBj1kBrlnIqa0++38XhcDgcDievKEiJBoJcykJ5EA3zOkBEkqiAStOotCdDjk49NS446oZgFqesn3/vWYhaqZb8pUSQyUyC2c3BqWHZGpJTBhKKfJ3d1p68d0rfGZBck8G+QqkIj4uctP6HqPhYxBKlj1h4ftbPVxaTm6rkmT7ES//lpTlhhHLuFekbCUgmL1PicDgcDuc/TAFLtCpeNZUKVQ6mfQoUs1ykn70kVlPJ1ZfDz8/8a/zwTeN++/uYRqVO9fDZC/UiygRBCPTwr126suSSAb6unvXKVdcLRjmEYCqbiGSRX1EUtGrd8Wv/LN+3+VrkpWmnxu65sxX+FBBvooJ+3EpBXgnNM3MKotlJ6xTkWk7a53A4HA6HkzcUsEQLdChWyrmsSUj57aPCCp2mIvdlybsDCsFWpbkd8mTNgd/MZHVYOKdQRi/um9JZrWaV6thqM7vLCaDzmpSvDaWXzroXiIQkT26DqpTKb3ctHbxt8PXIyxqlDuJNpLlCKDPRkNjPOI1XQxAFf/uiJV3KJJciz8Qgh8PhcDj/bQpYotmq7Kp51TKRRWPJmE9VSCEe9YkagvQi6kshk5tM8gdXzOYklUIuIwtdpNRF9FYlcSLqTS5rWrkuc8+8fHVKV/F2caOvUKSBBkSFKeXyJIP55sV40ajELnn7ITlS9rB/7toQlcIecENhBFGs69eQ7qF8SCUdMcnhcDgcDufVKWCJBqp51XbSutAVU8mbiCayVldKsVN4UNBpNDJlJSoUstBgQ1ioUalkspKpoxcQJ5RDlJvNpjK+xcoFlJQOEN2WbgGJY+ViZUv4FDWb05FodA6PIYc0i3oqPrppFslXm0gtkuToP+KResotkC7KK8gE1JGTzqW2z1twpDd7yUH6+x/C1dUVNQ3Gjx8vOeUXLF0g7Rcox48fR07eeecdaT9/mTVrFjIg7chkGzduRGYGDBgg7XM4HM4bQUFJtBcqopxbxSCXMmaZmUzLyOVK8kWoQjrwk5kjOmslV8hjwoUH14zUhSoxciQNZOUxwWgyN6/cwMvZXXKUpBQJkfKWJik1xt/3qr+dDeUjVyjF0NvGqGcm+m3NPEVOpSlqyFjXp5GvvS9xogde/P1v8Ouvv0ZGRrLtTZs2sY3/Jt27d8fvhAkT2G6+ER4eDl04ZswYaZ/y0UcflShRYtGiRda6jcPhcF53CkqikbVgpU2ZrFnge3QeiNwrzFDuFAbkCmmZXZPs3hVjUoKZfmmJTGsQ55T5pnvkbVUbjVbjlHQ14kJo3INEUyI9CEgIuZX9BVGITAq/H3vD3sOsVGUtfSBnDXrx7kWjoCc3X/MOQU4XrhNFW43920VasjZDpxL/c5w4cULaksnu3Llz8SL5tv1/kCVLlqD4LVu2bNCggeSUX6xYsWL//v3SjhVTp07F77Bhw9guh8PhvAGkkEoFRYw+avyxwXejbyuV6ryeEXoVkDWR3GQUH1413rqkV9D5NKpViEgjH5KiwssKYl2Nnbx6U52DnY2N0kan1KmUGgeNo5PWFQcFmaCUqYyiISzxmd6sxz+jOSk2MfH84biY8HQ+GWoFqzYSRbEK2mIVVEKefaOBJWQQDHV9G0+qO5M+f1ZQyr6AKVmyJKRJ//79Fy1ahF1sLFy4kB3KByy3OAv2nA0PDy9VqlRkZOSxY8fyX6LNmjWLTaGlTZ3VzoYNGz766CPJicPhcF5nCsVY66h1blWivUKuEERzobrJSW+5MgVGPhIAFEohOlx4cN1E1pGF9SR9lv6QiYM44Oim1NjIEkyJ4UnhIXGP7kYHX3x+/tij34+F/HEi5PCRkEOnQo/eirrxMOb+s4THEYYomcbg4q2kr4iylDMCxzBqKx7eNEY9J6tuEL1NPrKZy0O4KEetCBCXbUt8QB3+o/rs4sWLUADYqFy5csuWLbGxceNGeuS/xYoVK6DPSpQokf/6LHNGjRqF3/y/98rhcDh5RGEZbpsXeS/ItbxoNheqWTRBLpDZMfp2Jv7K5TKzXh582aDXCwo5+cxnsoYiuijNFJpMriDP1Xn5qxTkw5nk2wBKhUqtUGkUanXyP2lbrlIolCq5Skmm5RSObnKVmsYmknVsaUKpYHdX8Z9oMgjBl5IMeqInkUEBuc3VG59KUW4STQ18367kUV1y+k+yefNmtlGnTp327dtjA0rl119/ZY7/HZYuXYpfdmOxUNGhQwf8Qkb/ByuFw+G8kRQWiQaZ8mFQV6VKQxRGoYFOTMFECrJqrJy8xfn4jiHqqSgtrZ+p9Yi0EmQ29nJ7FyawsjA1eWwNv0hGVDh7KLU2TJ4hFAueHvThPYVCEfVMfHTTQD7QSW6GZRok55hlgqvWtUOZLiT+/zDs/QAXF5fKlSs3b96cOe7Zs4dt/EeA+mFTiRYL5Ijjx4+/8847wcHB0n6u4ubm1qlTJ2ysWbOGuXA4HM5rTSEadGv41HvLr7nBbJD2CwFyyUDQSkT7RD8337tmkssESCFRrki9ElpqREEQ7ZwVWhslXUckC9nEbk6S6S/RrNTIXL1VZDky6pLhnBi5r0kyKFeIoTdNUU8MdGlb+M8wxEtgFIxtinco4lic7uWm+HuNsNzlZM85FS9evESJEtjI8l5neHj4+PHjS5YsiQbk6uo6YMAAJlCgVOCS7qIVCDJr1izrIHCRjmUM1A/yZlkTBNsZ5c06aSTEgsB/dl6HZOoHSgh6iLmkBbldsmRJzZo1aUbkKAiKgMjh3r179/3794eGhkpek0mVeRYklZJDVnHI8i5nw4YNmWe2y2jXrh1+IaazYzEOh8Mp5BQWiUZmg+SKzmU/87bzNReijw2IBHrHUjDIgv81Gg30LiIRKlmKFblCIbp4KxVqEkuWhiayj/ylukyUu3gqRHIvVSDTd8QhZXLSy69SLjBQGfRi8L9mE7ndSbwT19zAKBjKu1Z6V3oKDeSm+HuNOH36NNt477332AabsMn8XieEXalSpaZPn87kHTwvWrSoRo0ambwKyoJAiFgHgZzKRHPgEPQNJAukCfwzR2x//PHHmQeEkEJCLAj8r1+/nrlnBKJiU4lNmjRhLmlB/pFov379zp49y1xQEBQB2atduza2YbdUD7FBjaXKPAsCEZzTp/0sc3sHDx5kGxwOh/P6UlgkGh35RW97v+4V+qkUarKSLZ1WyjWt8dLQZdrkClnIbWPkExNUF3WkGilzRJlaq3T3kQvkFQh4zsYNXPjDPxqxg4vKwVElE+jjbDiSOjUx5fyBKFfJop+ZH1zV05mF3BBScrIOiI3S7tMK/R21TtQJmciq1G8oy5cvx6+Li0vr1q2Zy4cffsg2MrrXGRwcDCljkR0W4PLBBx+kq5zgmG4QyJ3OnTtLO2nAIaac0rJ//342W5YWpDV27Fhph/LWW2RR4kw4c+YM2yhfvjzbSAXLv0WcpYKJzgULFrBdBkQYez02XaAyszO3Z8HNzQ0KGBs7duxgLhwOh/P6UlgkmoXGAS3fK/E/k2AiGkQkkqUAoRNSolImxD4XHtw0kSVrqTNRKhlkzPI2Jf46uSk0tkp62xExZW1qeIIeI+UWZBpb0dYNG4gtvZSY6rOAUHSuL+SOKTLUmFHesgmsLhB9RgrfqeynFT2qSgdoQaTN/xIQW0x2tGjRgrmAypUrZ36v87vvvmNiC96OHTuGhhEWFvbNN9/ABWIlXR0ze/ZsFgRacMOGDWQGVxSxgd10FwMDS5YsYYdYEMTMEsI2yx4SmjVrFvWbArgjrf79+8Mzm9zK8vEyy7JwGb3LOXDgQOv8I2Zk5sKFC2zGkWHReQzLC5iwDMt8qiA//vgj2xg9ejQOMQMCZlLAdi3UrFkTvwcOHGC7HA6H8/pSaCQanSpisuOTcr2qe9VJEvT0ma/UXXC+IicP35sMiuBLekOCQCenkCF67zE98YgBQ05XS6ObZmcvmSJZaOZU2sgVMhdPuQICj+5lro1IXmAnuWjUy4L/NZkMmXvPApKYKBrNxnp+jdoFvRhc/7NY7pqxR50sMMUGUZL2XidUHZscgliBKGGaxs3NDTpj79691Etqwv/f3rnHVnGlB3we9+V7/bj2tbGxgRjbGBzbXMDmsXhhA2mWyNHuKksQUGWrtLSy2KTRQgvOGposVTHBKImUP7KmUiX+iXAVomjzB3lIDVJpUhEgwiW7tIuNKA2bBxiDIeD7mJl+33zjw3Dv2PgaG99rfz/s8Zm5c2bOHCvyL98555u+PlHl2LFjm4aSe0EBduEg7SZAkTBRpaICpwzCjaAM9yVLe/XVV/HUJNatW/fWW2/ByVALRHOE6WXE6dOnYUthqmTgkSmYJxpDFwSXXbJkiXkK8uKLL1olEwqtQUugZ6jxAFSB9tCNhgsQDkd5eTls4ZcywmgywzBMRpA2igYig1v4NrJc/r9taJ0XrI5qg6ZpTKal6SBLLnlWtSunQDVwrBL8S5Z11bFR5GNQAEHzZblyi/D9nea+9T16dF0OFbtcPhTC0dWVDU3yZyslj7hUa8HpmMEsG9UFj/71wl+5ZY91bBpDo5xAQpxJzEtLHusUVkcORGWiubl569at1o4NqEIhKPgUHIUOErD70ksvWTs2QA2pCtwloQoA96XUGHCO43AhvcRp9FC4bjiTO3LkCBWgqfbGgLq1traCt5EvgpMlN8Zx2PfkyZMYJUvxf9JWrlxJhcuXL1OBYRgmQ0mfgU572MeY4S95ftGO0uzZcSOWegRq3MD4l6GBdxXO9tT/0FtapRqKrFOqMoVSpiVhzqLTDTkQlAO5qgZn4+nKsCOjw+PxSXkhfG2AWXekP1S6BjeUisrc9au9ZQs81stEx0rUiBX7S7Y1thVmFVmHpjFgDzQouTFpGSPIFgW3ksc633vvPSo4jh4Kt7Nz9uxZKohZbnYo6VcCX375JRWWLVtGhQTE3T/77DMq2KmpqbFKqbB27VqrdC+ffPIJFbZs2UIF4pfm28337dtHqWUBe2PEaGxVVVXHvS9Hf0BE5zAMw2Qo6aFopvMMATqCRlITqt/WsCvXmx/Vo+aMefMUDFKNJCvjDk3WBwfyZCvVjZ7wKm9+MaZJ0zGQBr031CgTDHlhEVeA5herLhfYHUbdwOvozNGDXqZIoZkusyJ8YQ8kg8OuupSTr8xv8NasdIEXShocG+OvFW4T0+MzsmZsb3y5PBf/dqba7KnHcKOcBA1HJo919vT0wLaxsdEx5rR8+XKrZIOGEYHkeBhQUVGRPNYprAhEB+cwJlFYaL28/+LFi1Sw43ij4bivPDk+Mk2Vg4MtLS3CF7/44gsqAG+++SYVent7W1tbV61aVVBQAL0K1usYWrsvpaX4mn+GYZgpQHooGlmZDZw3L+l1hYtfWLQz6CuIG5iGAwcNHQNXEwYG8DDxGNxZBsvSdamgRK1r8s1vdAfycAgGjgCKLMGHGOuCbzxfVxQdTA5cCR+LDpvF0YPPKcvZIckbkM0EaeLBoYBfuo5rRb1+qbzevfBHWaVVLrgpviYUT0k1ioaz60Amo0a0MKtwx7I9dYWL6Li5ndaItYGbN2+2xMeGWI2YkC6VplgNNyY43PGRGS5UNhouTEy2WDvJjwyORVPlaKRYTDW7fv06FYDm5maxAoAA3/1XM2MI+OWuXbuso6NG3IVhGCbTSQ9FSwJlzHSalWWP7V7xanFgZlSPmKqSsuuMK4amSS63MqvKs3hNVtVid25I1SRJi4PhgJrp0J3QPBCkQIGalaM8kOHAU2pSIKhmB0H14CYAhujMsJmi6Yo/1yiv9yx53Fde6/b4DD0el2Ur5KbgeoUU0LG3pZgWKfYV71z2m9qQCK5MYlenBSAZo5yuDqeNLeozhaEFnmBgI4frdu7cCXrX1tZGg5522tvbx2BpDMMwU4P0VDTwDJIDFI6aUP3OZXuq8moiesQYTXaxCQS7Swdj0gzVI8+a71q42lO3whsqVd1eWdNRzsDidEMKlbrA5ECnxo5pY+B9wUJFleBSKKiGLqtuKbdImr/Us+hHvrl1Lo9fwZvCl6yYk+TgNKiamlophhLX4jOySnaAnxWKFBtm61Hepi8pZUBN6eTxBSO6I/Lhhx9apz4sjh49CtoK1gUGZh0anoqKir179/b09Jw5c6azs9OepAMs7SGEABmGYdKQ9FQ00ALT0oZso7rg0baVexuLfxDTYroVUpoEzLAYaJKOLyqHlmmS26MWPaLWr85auNpbWe8OFuJ6ArdbCoYw5axVbaxgMEwzQmWqpCrgpoFc5ZFaV22TN7zGV1aleAO46hP8DP8CY9gMO8osQr+lcGvo46h+Z26w+pWmA7XW+CZhypm5mbaIUU5QB+xnJw4fPkzn2NOl0ryx8Y2rpXmUjh6ZZqRBU5999lkoHDp0CD8zEe0PBoNUSCYcDre0tHR1dV29elVk9/j888+pMBrY5xiGmTKkpaKhYIAa4Awu0xBQjEr8pW0r9v6kaoMsK9rQwJ+5BRVCJUGdGzo0QWAET5bBwsDV4EYazk8zJA129OyQOrvOU7fK2/BnWfMbvYF8RXuweB88OF7cABVTq5e4F631h9d6KurVgmIVfme6hhE183F108mgiAWcCUfC5oDVN2Z3DZUNQ9PjTbMef/kH++fmVZnn2L7o3zSGMqCCfIwwVCdmwdvHOmne2KlTpxy9ynHqvVgp6fgpXIcWltppaGigwggvoRovxPLPGzduUCEBeuTe3l6QJMrB29bWZk9yK5LW2tOkDUcoFHrjjTeofOnSJSqMhuQXgDIMw2QoaalolmHcKxqG5HcFWsK/en7xjqA3P6INDkkE/KQgkqzJmHti4sCZcJaxmHcEhzR3Mb8tTkkz3G45J18pLne51AcPogFwEwOMrLTSlV+keDyKYSimmZGDwRa+8DeIlobLFAD0Wgo9CoY6Cp3PmuJnNjxqRFVF3bjgub9f+nKRv9g8kcBb4Bf9m66IrGO0bHM4QCbWrVtHZTHWKXzLcfTT8W2YdXV1VHD81PE69fX1VBDrIhPo6uoyxV1OTguSKmIdgFh5moB45I0bN7a3t1dWVm7fvp2OEKKRInXZwYMHqXnjqJgDAwNUEP3JMAyToaSloiVCuoA2psjqj8t/8g8r9zcUL4/qEXzHOCoEmBlGhlRdViZ17hQ2wlz4Ob7ABc0BTWs3VbBHzEFjfL+ogZfRDT2qRSpyK3+94p9+Ufs3XjVr6ET6YhCRkNYxjZmdp59+mgpirFOkMdu9e3dCIK27u9vxrZQiyxp8mpAZH65A2cUSeOKJJ6jKRx99lCxhFy5cELUc07OlCpkoDWUmIzyVon0gZPbVndA88aIqEVpbsWIFFRwV84MPPqBCSrIl0qGVlZVRgWEYJkPJCEWj8A4FdHD2T3X+o79e0f4XdS25ntw7+h18CgwcmREledJmqqU10IMK9hAYbFyPuWTlqcqf72l6fWlJE4klnDLeYpnxCOlxTGNmJ3mss6Kigua89/b2PvnkkxQlgo8OHjy4Zs0aPNUJ8QoBOAfOpEtBXWgAxfMSAAcSVTZv3rxr1y6aiQUVofGNjY1Ua+vWrXZbGjM0rkrJNZIJh8P2af6gStQY2HZ0dEDz6Pi+ffuoAEAVmnAG9ga9JEZ4oQo8S3t7O5RB6Rz7XwhcApR0beSxaYZhmIxANqMq6Q00EMflQNCstorRt/P95w6d/e2ZK6fhI7fi0mVJRd3gONA9YGhPNhRJMXR90IjUFNT9efVzy8tW02dmb1k/GAGI0VNPPQUF0I7RjBIuXbqUokeHDx+mgVHwDCFJCcBxOnndunUJay3FdRKAKqBZFIhK+G92uCpEZWXliRMn7IoGMuR4nfsi+uT48eOOb1IHx1q1apW140Ty8963SmdnZ0tLi7XjdH7CU1RVVYFEjvK3xjAMk85kRhSN/Mz8QdOwLObl17zc1PH84r8rCZTG9RgoCKYnG4Yp7yDWX6q7z4kH4Bs6TTGkuBYN+gr+qvaXe1a+ZvkZgO5r1RsiYXea8umnn1JhhKCXnQ0bNlBBjHVWVFQ4vv4cjoyQaw0MhgJLdqCKeE9oMlBFDDImAJd69913xyWEBoholuPrpIBt27bBNvmRCdCmt99+29oZAlRPLIlNpq2tze5nQE1NTcL1KdZIgBZTkM/xVRAMwzCZRSYomuUc8INK97iWV/U1V/y847HO9dW/yHbnRLRBnV5FYIXcYGvO48IVkDqN6E09zDiZLtOTGhgzwxd7mv6lSfFoPOJW3M0V6/+x6fVNC54Leu1/4ahX7V16T/dOW4RFjXIWl5Ak+7rOcDh8/vx5kZQV3GLr1q1wRGTAF0syBaBTJ0+e7OzsFKIGVU6dOjXCsB1UAUsD0QEHEvoC7YGLwPFxHO+DG9FQ5jvvvENH7Bw8eBDaCfe9du0aNEZ0CDQJah0/fryrq8tRFjdt2gReBY8pUtdCAXahyt69e+mIAK4A4kvNIM6dO2eVbIsqxmXuHcMwzOSSCQOdowM05cKNnt+d7zr59X8ORPpVzE2hKJJqWpqE6f9xaQH4x1S0NHg2fPmT+ZDmok2UUd2I6dFcT7ChZPlPqzZW59coGGKkx2cPm0wuXLhAOrJ///7RZHZNH8RYJ0hVwquWuru7169f//HHHyccf5iA7YEig8DxKCfDMFOATBnovD8gJpV587Y17PpN04EfV/7M786NaVFNj5kfgrigmuj4OvMpiBlFQxGlPXhwXYsHXIGfVW3c0/TazmV7FhTUmn4GJMTMmAmho6OD0kk4JjkTuVjnzJlDhUyhubmZ5DI5CUg4HO7p6ZlEPwPxpdjnCy+8QEcYhmEymimjaCgo8C3LyvyC2hcXt7722D8/U/1sac6sqB6L6XFSMzOKNgUxl0lgKo2YHtOMeHlexaaav3z98X9pWbR9QYgSFpC98arNh01ykrO+vr7du3dT+UHejD5Z7NixA7YHDhyg3fThyJEjsAWDdFzKwDAMk3FMkYFOlDPaiD2T725/81/fnfq3Sx/9sf8Pd2K3ZVl2Ka4RRe1u3YzBkCJGVJHlXHdubVH4h2WPL5rRGPQWDH04lK0WycCny0y6u7sXLbLeprV///5nnnmGwktHjx595ZVXhlvOmRGAYs6bN6+/v3+4dZ2TBa3lFCtqGYZhMp2pMxdtBDQ93nv9f/798idnr3xx8XpPTI+qKGoqzk3DxY4Gvu0S3AXz8lN2fvyH87bwJy4ihX8TbTc0jQx/Geb98QjaFYU5SbPMdwPgrDP6WNcMIy7Fs9VATWF9uLBhZdljZTkZNnA2hRG5LRzJz88/duxYhubu6ujoaG1tTSvF7Orq2rx5c2Vl5XCZdRmGYTKOaaFogoHIjUs3L5z4+j9Of3viyp3vbkUGFElWVBdOGoJ+ABcz31ZAYoaGJMu6ocFWwcz89nDUREDiZd0EbgdtM98pQG2iZQAgkziaqciuoC93VqB88YylS0qWlufN86o+rMakDX19fWBpjhnLwM/ef//9jB6Po5BV+gTS0q09DMMwD860ULRku4pqkf/u+/0frnWf6/uy5/ofrw1eVU0HgnMVQFJlSTHDVWZIDV9eAI5mG0qdEMzfBGqiKYvYbGwA/IhjGhGM8ymyWhworQ7WLAjVLixsmJM3d2gRADCxjWPGRldX16FDh0Q4rbGxccOGDVu2bHFMP5FBUArZNAmkUQiNF3IyDDPFmCZRtGRJsxjUBm9Grl+6efH3V8/09J+7cvtKf6T/ZmwgrsVVlDUwINA1sDc0J2VCBQ3HMXX0REOOS5qB45iaW3HleYL53lBxdmlNqK42FC4JzMr15KqKy6qEG3o0UjT6bbKrMQzDMExmMz0UjewlAaeD16P9l2/839e3v/rq1v/+6dZX39y6/M2tP0WkQUnDf7qhQ3fhqChUlRUZo11WJgvFjHvdF/Qws8PNAmxBxfAnqqAsuQyXocpexVuWM7vEXzonb+7MrNKZObPnZM/1ewJ0BRt3bQyugJqGT4RXd7ZRhmEYhmEyh2kSRRsLmhGPxCNRPfLtrW+/vX35m+8v9w9euzL43a3oQESPfB/93jC0geiALumGFr8Vv0WiNBKG7nP7fQpOGgt4ctyKJ9ud41bdfnegyFdcFCiG7czssiJ/sc/l9ygeVVGpHsMwDMMw0w1WtJSJapG4Hr8ZvaHpoGg3QNHiWvxmbAA+GrkrZcnwu/w+l8+QlByQMxd853lVr0txW2cwDMMwDMOYsKKlAsbJ9KFEGBOKOVzJMAzDMMx05SHYRkaD/nrXYnGSV1KPjV1xqSZsEwoA+xnDMAzDTGs4ipYC0FOmOg39vFtIidHUGtuVGYZhGIaZIrCiMQzDMAzDpB080MkwDMMwDJN2sKIxDMMwDMOkHaxoDMMwDMMwaQcrGsMwDMMwTNrBisYwDMMwDJN2sKIxDMMwDMOkHaxoDMMwDMMwaQcrGsMwDMMwTNrBisYwDMMwDJN2sKIxDMMwDMOkHaxoDMMwDMMwaQcrGsMwDMMwTNrBisYwDMMwDJN2sKIxDMMwDMOkGZL0/9/61ny1+vddAAAAAElFTkSuQmCC"/>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sp>
        <p:nvSpPr>
          <p:cNvPr id="8" name="AutoShape 4" descr="data:image/png;base64,iVBORw0KGgoAAAANSUhEUgAAAzYAAADQCAIAAABa2GMUAAAAAXNSR0IArs4c6QAAAARnQU1BAACxjwv8YQUAAAAJcEhZcwAADsMAAA7DAcdvqGQAAMORSURBVHhe7J0FgBXFH8dfv3fdHfTR3SUgJSgIf0FUQqRLOqRRKVEppUFKWhqUUulQJKXhyDvqul/t/r8zs/d413dwBc5HfLc7O/mb2Znvzu7OykVRlHE4HA6Hw+FwChMK6S+Hw+FwOBwOp9DAJRqHw+FwOBxOoYNLNA6Hw+FwOJxCB5doHA6Hw+FwOIUOLtE4HA6Hw+FwCh1conE4HA6Hw+EUOrhE43A4HA6Hwyl0cInG4XA4HA6HU+jgEo3D4XA4HA6n0MElGofD4XA4HE6hg0s0DofD4XA4nEIHl2gcDofD4XA4hQ4u0TgcDofD4XAKHVyicTgcDofD4RQ6uETjcDgcDofDKXRwicbhcDgcDodT6OASjcPhcDgcDqfQwSUah8PhcDgcTqGDSzQOh8PhcDicQgeXaBwOh8PhcDiFDi7ROBwOh8PhcAodXKJxOBwOh8PhFDq4RONwOBwOh8MpdHCJxuFwOBwOh1Po4BKNw+FwOBwOp9DBJRqHw+FwOBxOoYNLNA6Hw+FwOJxCB5doHA6Hw+FwOIUOLtFeU0Tpb9Zk32deULCpczgcDofzupJvEs16qE532Iajxd16O29Jm4yYX0nnBulmNZX15NLf3CU5BStzpZuZvEmdw+FwOJw3Hbkopjuy5gVIKGcDtslsMonGeFOc3qQ3i6Y4QywEgVkmxCfFCjIz9UIyL8ozj1ZUyVR2WgeFTCGXKezU9iqFSqfU2aht1UqNSq6SfGUOyXuO859fUJmUgRGMZqNeSIo3xJpEU7w+ziyaTTJTnDFWFATJBzGgtJEuThpnhVypkittNXZqmdpe66hT2igVSulwCmh1vMgKMibnIo3D4XA4nJcgnyQaGaul0RrKIMXUHbSXwWyAkojUhz9NfBKZEB6R8DzKEBGmD0s0xhsFY7w5zmg0CoIZWk0QBRESzQCpgXioZiJ6INMiiCJ0mK3WHvoMe7YqO7VCpVHqbFU2kGg2SlsnnZO7ztNN6+Fi6+5h6+Vm465WaDRKjTKb6q1AoEVPBeRXkikh3hj/IObus/gnj+LuhyU+jzXGwjHREG+UGRMg0eBNhp14kViSmC9LGeWgcVLI5LAGJJpGrrFR67QqG2ets7uNt6ett599oJ9DoKPaUavSKeRWNUtiTy+XHA6Hw+FwskF+zqJJQGaFJz4PjXv0LPFJSNyj5/GPH8XeC0t8Ct2AQ8gS5JcoNwuQEHKRTH3J5Qr8BeSHbsuh9wT8Dx/ET6azQALzSUqJaCHY2Ba0ChwF7MoVCqVMSZKBwpDL7VT2nrZeXnY+AfZF8ett5+dvH+isc8VhGl/hwEr8xBtjb0Zcvxt960709dvhN57rn5kFs1lmxi8pHcxGygXbESlGSoiQCmpKMvuWhT4DRBYTL/gjEMuTfQHhYS7EjH8qhdrb1jfIrUwJp6DiTkElXEprlToWlsPhcDgczsuRX7NoohhjiLoTdePC079vRF6NTIqI0kfFGWNEQSCjvFyhlCuo5CKCCb6hHeAIYQB5xeQIMkp+iDhh8oRqC6JBstAYNCjVGCwocSLBpWKTA0yrkAixZZYT3Ub1iAmSxknt4qRzcrPxKOlUuopn9SLOxZ217kq59W0+lp/8xmA2wJ6HH+y/EnHpafzjOEMMNaOSCE0iXWkpCeSPwMxFDEZEMDtG/mdWlXymD0wDH0TkklAQzlQu02JLf0XEL5gFE3actM4+9r7VPes2CGga6FA0xbwah8PhcDicbJOLEk2SP1SwkFgtMuBe9J3fH+w7+/Tk/ehg6kWmEMnsC5m3oh4KM5BqZNqI3J8luXW1da/mUbO+X5OqXrVVCnYnlJUYP3Qjr2AmJfGbBNM/T8/8FrztwrO/DYJBLlMqyERgoRBDZmouqFtHtXPjgBZtSnbwdyhCZRwViHlpIA6Hw+Fw3iRyU6JBx0Au0G3pgbPnCU8331h9KuRweFK4UqFUylUYoUUIjdxKM38hU22CYJSZdEqbsq4VPgjqXM27NlWZrDz5IT+eJjxZd2X50ZADJpNBqVSzRGnC+ZF6ltA5OtoWRJlR1LvZenYI6tKqWHuNUmNpFRwOh8PhcLIkFyWahGWm5I+HB36+suRx/EO1TKNQKMigTQ4phKyeHiu00Lkg6FC5XBCNokGr1L1b7H8flf3MXuMg+chjbkdem3N22t2Y2yq5msxBEkMSZayUwbyFAjZdJpeJUOuwlFk0I3vtSn7Us9JARYq7wxwOh8PhcDIjlyUa02dmwbTh2sptNzckiUlqhTr5GHlCCv+RuZRCIihyDPSlSUneXRAEel/TaDbU9K4/uPoodxtvyUuecT86eNqZsQ9j70IaMlsiA+QxsawWHclPWH6SN0jbwo9ZFP5X+pMe5QeyG7UcDofD4XCyJBdvPGE4JlMnoiisu7p8w/VVJtGokavlZLCWfDBe31FaQSQHkZgCsRt5NE2j1Pz1+PiCC7MTjPGSp7whyZS44vIPD2PuaxQ2MqIRiRVhWwXRZyntW6CQaT1IM1Q5+R+STHoXZO/tX049Pip54nA4HA6HkxW5KNEgGkhsu+9s/eXGzyq6HANxpnMqZLjGgI1tbBQiRZEz2C1alIf9I6pULupUur9Cj++8vYl6AblWPOuIzj45ffbpGfpEF1LGEXaQ5kL6LRQgW6hl8o9ki9yFpTc+FXohafvN9SbBKPnjcDgcDoeTKbkn0ahmeBhzf/31n8jg/F9YbYFMYMkFuQAxuufutsdxj5gr/bXWVy9JsvIiUR188Kv0MJ9cYLKHHirssCXsIMpVMk1wzK3bUTekAxwOh8PhcDIl94QU1Qy772yO1kcq5MnPn73ZkDt5xIAquTw6MepU6DHqlgviLCXysPhnT2IeKOjMFLmL+JroM0BvepK2IcgVJpPpTtQt6QAnX4DNnz59+gywn6dPnz9/bjazj6dljSiKUVFRT588YWGfPsG/J4mJidJhDidvSEhIuH379tmzZ+8G381+c+Vw3jzYI925w/OEJ+OPD30Ud1+tUJN7mv8BiCCD/eQyvZD0lk+zMXW+oh+vRNmpay4RHH3ryxMjI5LC5Qq5QpSTNf5zMfa8RLKC3CzKFEazsVPpbp9W6M8OcXKLhw8eXLl6VRCEcuXKBQYGKuinIxh3797t1qWrWqUiJzmEsiC6urrM/+GHgIAA5iFz9Hr9hPETTp08qdZoiN6GS5Jh+MgRH3T4QPJBCQ8P//fff6OjoosXL1YqKEir1UoHOJycAGV29PCRnbt23b59KzEB1wKJvr6+c+fNK1GyhOSDw/mPkZu3Ix/G3n8S91gtU78W6iEXIDpUmtJSi+r7cXegoqgmYcqEDIuvDI2EfhwA2wpRIUhJ5krkeQ998JDcCoaUFYQ4Qxxz5uQWO7bv+Pijj/v37Teo/8AO//tgy5Yt0gGK0Wh8+OjRoxAK/jx8GBoaajKR70BkB1y/hYeF0bCEhyEP8C8uPkUlnj9/vudnPXp0/2zI4MEfduj4zcxvIOykYxxOtnn8+PHIkSMHDhx48MCBe3fvPXv2LDo6OiwszGAwSD44nP8euSnRkkyJSeYEgT6hJTm92dBiQjCRfwpFgjHRILDehEmoXDECiYS8eSGQhUro65JIjeq01wM5+TYUfelUrlB62HhKzpzc4OHDhzOnT3/y5ImNjY3ORhcdFf3tN7MuXLggHYbN5XK1SqVUKlUU/FEqlDlqOgqFgoVFYLVSq1KqFVZtLykp6cf5P0ClabQaZEAQxdWrVqWSiRxOlsTHx48aMfK3vb9qtVo1BY2WvhBOPkIjeeJw/nvkpkTDqYTo/rMnFNVqFnLLCmQWylXnodPaiqJZWtKCOBL31wDyRU80CpJvqANHG2fJvbASHBy8Y8eO3Tt3kX+7du3auWvfb7/FxMRIh5O5cfPm9u3bd+/eDQ+7d+3G9v3796VjaRDM5ujo6EOHfj946GAuPlcALl+6HBUdDfnEolVr1M+ePXuQcU5ynefPnt29e1ej0bAmCT2Hdn/p0iXpMKfgQJPQ6/Woi40bN0ZGRkquhZXVq1afPn2a3SJnmsxsNmu0WgcnR6UyNwcpDuf1Ijdbv/SqITrr13ddjVdAhAFydQC24Kh1KuNcXpCJ+IdduaB8XewrJ3km4tUkM+vkthXdqkkHCitHjx4dPXLUaMqYUWNGjRw5edLk0NBQ6XAyvx86NGLY8NGjRn0xZsyYUaOGDh7y919/S8eSCQsLO3H8xLKlSwcOGPTuO6379u796569udtCSpcprdPpBAE2JkOy0Wh0cnb29vFhR/MBZxcXL28vk8nEyoVfbJcqVYod5eQ/aAMXL1z4ZfOWieMntGv7fqcPO82bOxdXCNLhQklkRMRvv/5K5swUCtaQUIqaNWv8/PPabdu3leTNifMfJjclmpPG2UHtRISa5PAfAj2Lg8ZBq2IPSjMD5JYZSDztSn3orHUVyXeV5KKCyp7XAnJFjE5XNIvmev5v+Tlk6yn1AoQ8M5esogQiL1/sWiN5o784TH6pZ2u2bd3aq2fP6dOmHTx4ICw8DEKKvkqSm5QoUaJnr5529nYGo1Gv19vY2HT/7LOaNWtKh/MeBweHvn37Fi1aFKVLSkpCbbds9c4HH6R4mYCTnzx8+LB7989GjRq1YcOGO3fumE2mwn+v8NmzZ7du3VKpVNhGVnEu2drajhw1qmq1atgo5JnncPKU3JRoxZxL+jsGmkTDf/CUMosmX/sAF50b3WMGyBUzIBIST1Gnkr0rDdEotEazUUYXhn0toPJFMJgMtb3rf1ZhoORaiCHTwNbA+Okamx2U/hLSVndsbGySPklnq1VrVOQOIPPPjuUenw8evGr16tFjRg8fOWL5TyuGDRvKEso3GjdpsnrtmkmTJw0ZMvT72bO/+/57V1dX6Rgn3zEYDVFRkTqdTqvVQvTQtpmv7eEluH//vsnqFRaj0VisWLGAwEBpn8P5D5ObEs1ObV/X5y06uUDeQcTYTGYZ6IyD5OPNgpWKzaUoFMrKnjWVcnIhmEe8HfjOkOrjXLVuZrORWJi8OEDyQLcFlh2Le75hnRhJneWD/WBXMMsVindLtBtWY7yT1oU5FnLQcNkvxjZUbUbGZB7YNlFyaSC3baDMRIWcfDlM8izZJVepXLly3759Bw0aVKtWLaQoueYjgYGBXbp2HTp8aKvWrRwcHCTX1w1W7687Cpk81WTt61AqoiPZCUJ2UAr6rgDb5XD+y+Ryh96yWNsiToFGwaSQkY8zkv6BqIc39GQjLyqigDKDaAp0KNY4oLnknleIDQOaft1gTnWf2mbRaDabzGySR1LBRCnSDjlfhxrplh+Fyhn8wAHy3JxkTvK29R1RY9LAqmNeF332EpDipzfXpkD7J4YhN24w3uCXSjY+8OQyxP4vRaqA2dEEL53Wq4BEs58u88fKwkLlqMHlKK10scSQ/XiUSnINw8Au/kf+s1MduQJLlMMpnOTm0rWMkyGHv//7K6NgIJdz2Ef85FzLp/MtfyG9iFE0qRTqL2p/VcenoeScZ4gyQS5TGMz60yFHt9xadzfqBgZ/lVxJMkLqEaKAKGJs51sH9wK5zEzSJTkwikZ7rUPTwFYdg7q5Sjd/Weeb/9nKGatWrZr29VS1Wo3zAjY0m83Ozs6r164pU6aM5IOyaOGiWd98Y2Njw3YT4hO+/f67jh92xLbBYDhw4EBMdMwff/x+9MhR9oQNYjOZTFWqVGnXrh123dzdWr7zzsOHD48ePqKwvLBGT8S69eoVK16M7ksg7L59+8LDw9k1j2gWbO3s3m76NjKGtHZs2240Gll1w6dKo27cuLGXlxcLe+vWrdbvtGI3vLCL4ri5ua3fsL5osRdJPLh///jxEwhMT1Joa0FnY9OiRQtHR8ekpKRBAwYeOXLEYhC4fPnll10/7cbCCoKAMqIgSgX51heCmwWhevXq5cqVYx4YMTExDx88vHv37o2bN+7du5eQkBAeFhYdFa1UKr28vV2cnUsGlapcuXKlSpWQPSlMxsAUly9dOnv2n+A7d54+fYpdrVbr6+vr4OhQrGixChUrlixVskiRImknFJFb5OHPP/48f/588O3beoPB08vLw9OjcqXKNWrUQBXrbHSS12SioqIO/3n45MmTt2/dQkIurq4+Pt5FixatXadO1SpVnZydJH8pga2uXbt24viJK1euPA4NRSZRWQhVtkL5+vXrly1TBgWXvKZEr9fDmHdu30HRYKiIiIi4uLgnT58iQg8PD3c3t4AigTWq16hUqWLal0LOnj178+bNp0+eoHGyl3xRXyiyvb1998+6u7t7wM9bjd6CoZh/C7Gxsf9evozcIvijkBDUjr+fn6+fb8OGDWvWquXt7S35S8OzZ8/u37t/6+ZNWDUkJAStMSIiEv+htXh6eowdN65ChQqS1wxAXcA+169f37RpE7MJso08I/VPPvnEzs5ep9M2efttF5cUF3g4lYKDg48ePXrp4kW0K9QRjIMar1SlMsxbrFgx1trTgvb/4MGDh/fvX7lyFRl+/Pgxknvy5AmKbGNrU7lKlS+++AI1JfnmcAoBuSXRWCTSibHlxpqf/l2gUmiVIkbsFIfeJESZaBAMGoW2R6WB75f4UHLNI8gAygZRiThDzNFHh/YGb30U88AkEJkoKGRk8TRi8vy2NqtnJG4ym9QKRWWv2h+W7lrOvRKcJQ/kFih2Uo+ahY2XkGjwmZiY+N3333XoSCQaBowPO3S8evWqra0t02fMD4sNcgojWdVqVbdu2wY/3bp2ZUqFecPYM2LkyCFDh7BdRnR0dMvmLTCcwBtsbDKaIIC27dhuZ2cH6VO3dp34+HgmRzC22drYrFi5sm69uixslhIN+RkxfMT2bdtQZFqFcqiEXn16T548GXFmKdFQmt69eh/Yf1Cn09DrBBmyN3bCuP79pW9IIEsrV67c99u+2zdvRUZFoggsJ/hlG4gWQNghifLlynX/7LP32ryXkYJBbrdu3bph/fprV6/BVnRSMkU8SA7bfn5+NWvXghmLBBah4Qg4+tPyFUuXLX329BniZxZjoWAWB0dHGG3qtKkeVMowjh07Nnfu3AvnzrNUABxJGqKIGCpWrDhq9Kg6dSVTW3j+7NmCHxfs3rMnIixcqZIW94LwJQkJZhdXt9bvvDNo8Odppc+unbt2bN8OvQLRgF2WwxfpUpA4dkuWKvXBB//r0rUr2hgJSZkyZcrypct0Wp1Gq4Z3yx0ShEKTQxkhZJcsWwoFz9wZUJ8LFiw4f/YfCFZmTzgyM+K3VKlSPXv2bP/B/0jzsCIyMnLp0qVHDh+5GxyMJmGpVoANBIS+375zB2QTc8yI7p9+un/ffrRksm4LBbllMRgNRqPJCCutWrPaWvEj6YULFu7csSMsLMzSAKhtRHQ+kJb/++CDfv37Qt5JAZL59/K/S5YsuXDh/OPQx8yMxMK4aiQLxcj0Sfo277eZN39+Rm2PwykQcmvIRCuX+hH8/q/UJ93K9lHKMSyTz6vRsftNwyyajWZDkHOZ8XWm57k+A+ym6ot/MnuNY+vi/5vdeMWwGhMqelQjpjbRZU/yV58hKwK9tYlByCjo/RwCBtcYN7HejPLulWmDYP8jT2hp+ZqxfAN9PYpofaWj1qh1Oh36enY6WH4xJLDnuDEgQW1UIVSFfoIjA9tXrlyhcbzg8uXL5CrfxgYebHQ2CN68eXOMajiEpKnjC7Q6HRvas8muXbv27ydjJA2sVShlderWGTZsWHYjEeVajVZnoyEpI236R6N6MZzHxcX98ssvZ06fTkxKhJ5A5jHYAzaoIxVswxpIGqIJJR0zevRPK36SAqcEY/PYMV9MGDf+yr9XEBxRMekJ2YJfbCMeOCIPkDi7du7EkCyFpCz48cdZs76NjIiAJZEo/CMSgA24JMTH37l1W22V8+NHj40YNvz8P+cQLYA3gAwjAHaxgfgV8tTD+fVr13v17LVmzZq42FgbW5IQfKJ1sJKi+uJjY9etWzdk8OC0K7msWb0adcEmBQFLFzlE6VgBEQNKB8fgO3dmzpg5ftx4mFcKjFanoke1GnQBpLuwapDELDYwDsm25ETZvn07JPipEyfhF36QFnNHWkgFsd0JvjNhwgSYjrVhC8HBwT+vWXvj+nVswxuzJ0D8LIkq1ap6ema9TrVGTVJBWpZzBCVlZwpZDJmeLNbPBoSGhHw+cNDyZctwIYRDSJfZB7+IxFZnQ/Xxj+O+GBcbGyuFSebEiRPbtm59+uQpMyOCI8PQ0CzPSK5atWrMAqkKy+EUIDnozbMDmzVRKlQfl+vZp/IwW5WdgbzgiYsVNHqcf/jzOjV/ZJW890AFktTxyWQGwYSr4UCHooOqjplS//taPvUl33lMssph/yS0Kl3jwJaT6n07subkAOdiJsFITEyGTtLPMGvntWZTsPdC5LJmga2/ajjn7cBWKuk7+qw5WDKcx/koIIihUdDkwsEUuCKHqDKZTBg8mCMZY+ksGtxBYmIim6ioV7cu3NmQgF+MEI8ePXr8+DENJHHhwgWEgDe2i40GDRuw7QwgsaULqQ8kJ+1hwAtdvGgRJA6GKOyazYKzk8sXY3J8r4dWs1QKQBugBBwxekPGsSQsQBW5uro6ODrASmxKA7Chev68eUcOH5b8JQOLTZowEZIC4yuAi9lkgh4sXrx4rTq1fXx9ET/CIhIcwtCLQ2ybcfzY8SWLl8ABOod5I7VDs4GASYmJMMKHnT60FDwiPOKrr76KiIjAWM5cEApBmBwxGAx6vR5atmq1KuwoA6EmTpgAoQlvqEpWxe4e7r5+vvb29qh9RAJ3iIOzf5+dPm0a4mEBGVCsyA88EFvQVoEgiAqGYhnDLvGWrEd37tixaeNGGpSA2NC0UBZykSZZgoB4YL34ePwkshgYRw4f+frLr+Lj4pEEfOOaARs+vj4AZWQ+IaFgn8WLFkPcsFAWoKyRDUsybAP5R+lgnLJlymKbHcqEJH0S8gz/L7JLo4LpkpLIIXqmSM0Ju9OmTTtx/DjyyZJGJmEuFxcX7JIMQ6uhsWm1e/funfrV1yyUBRSEyTJLWiw4sznirFipEnO3zgyHU7DkskQjfXUyrYu1n1j/2zIuFYxmvZmIM5mcnGzJHfnrACkNLRERICLEmRFlKe5YvE/lIbMaLWxdon3yKhsFjK3atlFAi6kN5zQPfFeQmUWZmUhL6Us91iNmHiAnt3CUMnm3sn2G1pjgbZvhuqn/kW4P4uDDjzoN+vzzqlWrWo+IGOBLlizZp2/fgYMGdejYEUMsHJu3bGFrZ4dBFGBgwPhx/949qDQWBCCGq1euCAKdjU5eGPal14ZFU8Dow0YgxLZo0cI7t+8gUZo+Ijf37Nm7Zu1azHNOQISZVC+5gWoBqX/YqdPSZcs2bdm8Zu3aAYMGYnSUjomiQqmEaIAUszYd+Pnnn/fs2QOjITiAnoA4W7R40W/79q1bv37vr3vd3d0RhEUihbFiw4YNcXFxRCaSxyGJPitWtNjkL6csWLRw+ozpH3TsWDIoqGmzZpJvmeyP338PDg5mdQT/UAwY3fv06YMUv5/9fb9+fYsUKdKufTv6dfkXLFu+7OzZsygOthEEY//IkSN379lz+MiR1WvW1KtfH+mSMioUiHnfb/sOp1SiqSyIGJo1a7Z4yeLNW7as37B+8pTJgYGBiIEdRa4gLDZv2mxZlhbCfdDgzzt8+CGkNrF5su5HNj7++OOBAwf17tMXMTDPMTExs2fPjoqKUqrIvBHkXYUKFVC63//44/c///hm1ixPT09WBRCOgln44YcfUk37WXJL6oMKyh49eyxctHDOvLkTJ01q0aKFdDhT3n3vvcFDBsOzdXWj4G5ubt0+/RRnSrdPu7m7S33stm3b9u/fr7OxQXLYRRsoVrzYN7O+2bBp48xvvvHz84NxWGbQpHfu3Ll71y4WMF2QYtGiRb+eOhVt4LvZ3/fu06dixYrSMQ6n0JDbEi0FYnm3SpPrf9u+9CcquQrDDFl/AD1LmkU+Cy1kSCOzZ6JZjr5VKOtcbkztr6a99UObkh3tNIVqcQHSHbtq3T+v/sWHZbphHBQVokqQBs5UXX/uQkcCZZdyvTqW6ULeYfxPwoZDBkZEjOXjxo+r36CBZUCFB5PRVKlyJbhPmDihR48eGPLh7u3tXaZMGYwWbNTBb0JCwvWr12ggwpMnT27fus0u/QGGpXr16rm5u0uHcwhOP+SU5faP3//YuWMntALbRcxvNWrUrbv0kFkegbQgUOrVq1uzVk3IhbJlyw4dOrR7j88gEVA65kOtUV++fNn6m0XQrJs2bGRGQAwYwp2dnWfMnFm3fj32IJGtrS2VX0T/SfFY8fTp07vBwRA0ZIfMh4uIavioEZ0++gjGbNe+/bTp03748YcSJUpQ74RTp0/DG8A2flFB8DZy9Ki69eq1aNly1Jgx0EzWkg48ePBg985davrQHgsyZOjQnr17sVXiKlSs8OVXX3p5e+EQdllBNlrNgaWCeatdu3adunUDAgNKlCz50ccfjxo9Gs0Gh1gxkdbDBw8ePnzIgjRv3nzcuHE9e/VkQpA5wlZ2dnb9+vf7YuwXo8eMtpRx/759169dY40Q/iHIkD2UDpYBrd9tPXDQQJWSvnMgk6nUqocPHh49coSFZViSAEgF5m35zjuQoW+//Xafvn0qV6ls7SEjOnXqNH7CBEh2i0RDKGz7+PgMHTZ07Lixg4cM8aTvvsTHx29cv55eX5D6RYqODo7jx49/r02bYsWKvdfmvRGjRrLKBWgMaM9btvwSnxBPY00HpFK6dOm277dFG2jVqhWUItPWHE6hIs/HVCeNS6+Kg4dVH+9i42oym6jmSd2HFm4EQTTplLpuFfpPfWt+o4AWTlp2NyTrDihfodlRKdSflOnZLLAVOiAzmbSEK33HM88wC6bmRVu3L9WZjH6FzSYFCixjaehkXJGTsRBDi+REwfDZoEED1BXGFeziF0PdX3/9xY6CkEeP7t27R/QHHZbs7e1fapbLAjn5EFtiYuIP8+dj2CMjHp1V8vTyhHxkj7jlESwtlNGc0gj169eH0oI7jmIX2QsNfYwcsqPgz9//CA4OZvc3AUZf6KSq1dN8TCyDjgVR6akERBIMqBDrJ9ChU4OCgqQdyvPnz61rCmGLFEmxkqqvn5+jo6O0Qzly+DC0IKoPnmHPUkGl3mn1jnSMUqRIkebNmkOMIgPYhc87t27fuX2bHU0Xc8qr2fIVyvv6+SJytot4BFGMjUn90BWsgDwAtks0OdtKBgY8eOAg6SGoH2w0btK4UuXK7CjjnVatXN1cWcsE8Pn7739Ix1LCjmLDkjGGJQNZYjSRV5IRj7RPC57qTPn7r79gLDbnB2DGsuXLNmj44iV6KK0KFSogDywq1OnZs3/fvHFTOpxe6zAL0nnH4RRa8kyikZaffE6IsrcCmo2pM83L1tsk4jR+beZayLgqig5qp8FVx3YI6myjIu9PUd0DClUpyPwIfTlDVCqUXSv0CXQsahJMIr3HlHcZFUSzp61vpzKfIlEmB6UD/yUwJLDZqTRIT31ZxioyB8C2rKhTp7arqysGJDZaYOS+dOmSRaCcPnUao45Fonl4etauXZsdeglofkgWli9bfuXff9mNPEQLyTJ48OCXvn+aTVDAdEdEBwcHVxfJAsxWQrJmBSj+ydOnmAUkRFmjRo2k7WSY73TjR1j2yDmpKUpSUtL2bdvZ0XTR0hcC2Db8I2+H/zyc9gl0C9BKly5eYvoAu9BAZcqUSfvOZvny5REV/CCfiJ988/7BA+lYepD+xwqS9ZQT1WSfziNaw+K3MkVqD1FRURcuXkClYxveoH3r1K7DDllwpquE4Chiwy5+H9y/b/12AnO3bJDk0rF9tmA3wskGi5M825maM2fOmKDkko/AeuXKl7fUEXBxcSlXrjwsz3YRVVJi0sXzF9guSNs0UpmXwymEpDjhcxPrxo9tUVbetdKoWl+623gYRQMZ0cjDXYX+JBFFo2j+uGyPhgHspsbLdkL5ATpvXGISe7rq3FsVbYcuCTZGp5e7RmZSDNWHXwjuhv6NPW3JUERTKcz2yXfSjAkYh9IaqFr16kWKFGFTGozo6GjL24h/nTkD0ca2MbpXq1o1p8/ypwID8z9nz/68dq3S6ubpu++990GHDpKPvIGlBch2SitgoAUvjrJxOpmEhIQrl/9legLAhK5urp5eqd8WTBkoBV5eXm7ubrAetlkNILmfVqz49ptZbHmLtEBLwSfLCTYgYv7++++Rw0dA1zIPqYiJiWbzfPAMEH+67zOqNGQiEB4QM/ygaKleDUlDSkthLzlXQNpI26SosaVN7OD/lH4ePXoUH0cmUNkuGph/gD/btsbHx4cVBz6R2/j4+NCQ1G+hWrBOMacwccdiIL/4m6ZQt27dgm5n28gS8uPvnzrPHh7uCI6j2GbZvnbtxTMDaWE+OZzCTJ5JtFSQs08o61axT6UhWqUWpwaZpJfJzHJRSNVhFyaMoqm8W+WmRVrRPeSTdiL0t5BT07ees40L+xA4/TxUroHis7dcUYeCIKJO4SjKkl+74qQBI0EmgwHER9369ZgfgHElIT7+/LlzOAQB8eDhQzZ0AVi+VevWbPvlwMCWmJAwf978qKgobMPFZDKVKVNm1KhRltuI+Q8ptrQpYSkygDJAbi0uUFqOTk6p1jK1YB3QglarhQDFITaDBVD2pKSkpUuWdOr44Yzp0+/fuyd5Tabt+23d3d1hHGyzINj4448/unbpOqD/gFOnTjHBZ0FvMERGRjJvAHXq5OwcERlx9crV48ePb/3ll+++/Xbw54MXLVyEzMAbKzG0UdjzMBYkp6SxWQ64d+9eqvzHxsWhsf1z9p9DBw+tXbPm66++7tWj5+nTpy3KGEDKZ/JoV66QUaGgZQH7Hjzzgw3HNJ8a8/LyZs+TsYpALT94mNkkJYdT+MkviUYgadX3a9Ik4B2DYEi+ViJP4xdOIEHUCnXLou/ZqdkqiOn0/oUWR41LgGNRItHYdGWugrqjPaVgp7Fz1pL3reiXKOkRTs5p0KCB9XcVjSbTVXr1/+/ly9ZaytfPr2SpktTLS4KhKyYmJiQkxDIzh2rUaDR29nn4CFpa6BRsdnn65Ik55dudbMJN2ske7dq169KtK2wImAtiUKnV0CXLly2H8Nq8eTNzZxQvUWLc+PG2trZ6vd6iCaBiIRT2/fZb3159Zk6fER//4q5fKmDeXzZv6fpJl149e/bu2WvE8BELFyz8de/ee3fv4hDkEbKBmBGb0STdmMs7aO7ZpgQyYBFDKBe2v5k589Nu3Xr36tW3T59JEyetWrnyyJEjz549Q9uDZ4gz5DYxKckSClhv5zVotDHRMexEYBnGtrd36pfHyT1fmit4YC0k7YN6HM7rRX5KNIl3i//PhXyxUcQ5pMBlLflbGIG+cdK6VveuJ+2/Vtip7bxtfYhEkwu5Pu3HvkNFJJrKXqekr0Hlvg78D1E6qHT5CuUxbLNxBVLg5o0bEGfXr12PjY1ljiajqUrVyoEpH1rPKRhunZycEAmbRMFIhrQuX768eNEi5qEQAjXBLGCB3RfLESjm2HFjR44a6ebmpk/SW55YgmCCQg0NDf1y8pQ1q1czR0a79u1mzvqmTNmy8GwwGJjFoAx0Oq3eoF+xfMXokaPirZ7NsgYZfvjwIaoPKgfVqlKpyMOaoki1jsHOzr5UqVINGzT4+OOPq1evLoUpUG7euHnr5i0IIRQQuUX+LcrM3d29XLlyTZs27dixg+XDYvkMNDp51Yy2WPwie8BymZEC2lRwlO1Zk54bh1PYKQCJVty5VCW3qiaRfQQ8Z5fU+Qm6g0DHoi468s7866g/nDTOgkimH3J/ohI9OO0tbdV2ttIUI1doL4+Lq0ut2rXY23PYxdhzN/jujevXr924jiET4w3ctTptvfr1X1FtIx5bW9vevfvY2dthDGYjGZLbuGHjP2fPMj/5QE7bIzOLBZLtnI+3Wo22b79+6zds6D+wf2CRIlBOzB2xQaVBjsz+fvY5en/ZwjvvvLP257Vffv0VeduRLpRK8iIjC0xotJp9+/b/vPZnySvLFf1lGxA6jk6Onp6egYGBVapUee/9NgMGDZwzZ87GzRs3bdm0ctXKhUsWz5k3t3GTJjR0HkJyk9LgTIRJOxQdXSDX19e3WPFiNWvW7Nix46iRo+bNn79129Z169et+GnFgkULJ06a5OfnJwVILm/+4Ojk5OzkzFosawyoi0chL5YPZAhmaXYQv2yDvRDDSNmIOJzXg3yTaOz8kM6SCl41zKKZrjiG87ywnTokP8iXIDOXcJZexUfHUOiymRUuOjeVUi0XFOm9IPWKiGQNUBGdtDJ5LbR87LDzFGIsaRgATBKlLRq718a8kd+sNINlPMvIV8OGDR0dHVmE8CyIwtGjRy9fusweBoI7W56D+n0lIE1q1arVpm1by0wSVGBkZOS8ufMSEhKYS6HC3d0dOWTbsAOMowdJScwlFcyAGYGwkCAjR43atGnj/z74Hzwz//iFnWOiY/bs3s18WoBw6dy588ZNG8ePH+/s7Gw2QyW86DMPHjrEXvOEFHBycmIzbQACwsXVdcpXX0Lh7di185dtWyHORowY8X77dhBAJUuW9PL2tv68Zl7won2yfSt8vL0tDRIYDIZq1atBh0GN7d27d/3GDTO+mdlvYP/32rxXpWrVosWKuXt45M+aYda5ssYerT95hWfmgo34+NQPxj0Pe46mwbZZ8Yslf4uWw3lNyTeJxs496QwMdCiikWtxnrEOJG0nUlBAdyBT9CqfLP8a4JB8hiPj6fcehRdblb1KrhapRstVWJXhgtXsYONop039ueLXGlc3V0tFoynIFfKo6OjYNPez2FplbBjAL8ZmmEM6ZgEHkodJCxlVReUqVdzc3S3zBIj8n7P/PH9GPviNoxjyq1Sp4uvryzy/CohKrVF3797d39/fMpMEhXHq1OnVKe/0FRJcXFw8PDyQbWZqEB4e8fz5c+mwBWpZZj26nxnQHJMmTYJJLTqVIJfdv3df2k4J7NO1W9d27dqRhfvJVSVJCFXz7MmTJ/SVTOiz4iVKIJPYZtUXFxtbsgT+K+mQ5qn2vAdZSGmElH0XsmpjY2Pxgw3BLJQpWzYgMDDV9xLymdTZTgbW9vaRnjwjLYCecffvp66sJ0+eIgYcxTY2APQlOwRet/6bwyHkm0RLgYvO3dWGvAZPvsBdqE4enN8KuVkh4j+T3OxpZ1nZ6PU7wZ10LiqFmgjOXM076UTJ/0pBLqpkKpWswN4EzAvYrRzWy7MNo8GQal31yMjIv//+m4kneMBIYGtr6+iQYiFTBg5JWxT6Rlr6lYGBvG7dOkyIYBfezp8/zzzDBUqiabOmGYXNPiR5udxsMhUtWrRjpw8h0SzJQXCu+mnllX9Tf8Q9L8iyQVrbDbatVKUyLINMYhfqJyEh/tKlS+xoKlIZPBPs7O09PD0sFgCIPzYu1nrJ3FSUKVdWqSRfAmW78E++e0nn87Bdvnx5ZfLz7Pgl34/fsoX4y1+QtsUELCdpjQ1BWa1aNSZPURzyPOKlSyeOH2dHs0n2TZ0r1KpdC/mUdmjqV69c0Vt95BRn5fXr15kfFBygOmrVerHOc75ml8PJJQpGotmr7R01TvSpc+mBmMICvZ+JDJlkZleNK/Ipub+G2Ch0Stg25QLlr45cRj7jRa1E1AkqUTrwRhAYGOjj62MRBCifRqNZ9/M6DLcR4eEGveFucPC0adNwBQ+JRopPv5vp5e1VpmwZFoMFMflhL/zCG/w/ffIk7d0ZC02bNWN39FgoJgEREBcyvr6+VapWJZ5eDcQmbclkH330UaVKlaxvdz5//nzu3DmGlN/2LhCs+wTYoVGjRiqVCnZgLhq15pfNW6y/ZGqNdVgLMTExJ46fgDaV9mWysLCwBw8esKeyWBDE7+HhaUM//q3X6//666+IiAjqV+Li+QvkojI5fmy7u7u7uUlfkGzS9G0PLy+m+eAHMe8EO3ZY25wBlzt37gQHB0v7uQoiZymyDVRrdHR0TPJ3PBnQMW83fRuZZD7hB0Jz1jez0l1FDO0BYiiVKfKf+vXrs2lmtktl5eVjR46yXXDk8GEITcuDAch2ufLlSwXl7WrMHE5eUzASzUZta6exJ1+DIi8Gpu7CChLyeBz9g7FZqdUoXuMpIjutvUKpQmly+nR25ohygcQIC8kEW7Wtlr3R+abg4eHRpk0bCBc2egEMYNBVkyZO6v5p9549enza7dMd27djJIAHMrbTr/3UqVOnaNGizL8Fdw8PNqIznwhy/vyFBT8u+PvMX0cOH0lK8zRV2bJlMaIgNrbLMsDiL16CwNxzAyIyIC+6d+8OuWNJCGL0yJ9HNm3cRP3kITltkI0bNy5fvrzJSk1CXY0fOw5CB2IaREZG4heHUArmJxV7d+/p17fvwAEDV69affDgwd27do0eOermjZvWEzOItkrlKmz72bNnA/oP6NO79w9z5/32628HDxycMG789u3bLboZv0gxICDAcve5aJEibd9vi8pieWDNZvKkySOGD9+4fsO5c+cunD+PqJYvXTZi2PBuXbrOmDY9L9SwVqdzcnKy1CmA3Pz+u++P/Hn48B9/WnTtO61aVa5cWcqAKFMpVZCM/fr0nfr114cOHrp44eLpU6e3/bJ1zvezYbduXbvu3pn6k+SsmPkGmmuHjh0MRpJhlI7IysTEmTNmbNyw8eLFiz/99BMkJg69yJVc9t5777EPpHI4ry8FI9F0ShtbpS16EfQk+XqiZw2yQycuZIKj1slGla/rReUu9hpHtVxDnq7LVY3GnozHP0EUUI+S6xvERx99VCooCAMbHeBI88R4gFHh6tWrJ0+efPrkKWQNc4cjBrmAwIABAwbQoCmoVbOmo6ODWSATcvCJXyi/FcuXd+7cef68eSbjixkdhre3d6VKlTDGwzPzD0e2Ua9uXegn5i2npFf3ktt7bdrUrlvHcsMLxURaS5YsuW394UiSiwLGxcWlX//+Whsd06/IJ/TuqVOnPmj/vx6ffTb488Ft27SFqGIzKGkxm0yQZRBM+J0+ddqQzwePGjnq6FEyAcOMDGAEf3//99q8y3Z379odGRFx4fyF+fPnDx82DEGgXNEkkDSOIhR6CNRIp486WWIAffr0qVylChPfcIeeg4zYuWPn5MmTocm6dO4CuTZr1iy4ILdnz559kOZpqixAUllVh4+PT7Vq1VjrZS4wy4kTJ/r27TtkyFCIWuYIkw4ZMsTR0RFCk/QPcuLt8ePHq1auGvz55106d+7Vs+e4ceMWLFhw+M/DYWHhiAFxsrAFRdeuXStVrGQpGuQ1lPrkyZM6f9J55oyZ4eHhKAKaMQ6hCurVrde5S2cajsN5jSkYiQZs1Hbkq5I418Ssep18hIyIMlEhVyhJv8U+Q/66wqa6YNxcfxiNVFuuP+NWaPAPCJg8ZTIGbAwGrMcHGBUwJGBUVqrI/U3mqDfooaumTptWJM0UGihTtuz/OnQwGoyWuzNs2GbzPemOtbVq1dbpdCx+/DLs7OyatWjOPKSGCHDyLW0LknsKUqg96xatUqv69e/n6ETGaeaC0oWGhPwwd571BE/GMdNS0CMWD3QjZdnoXooY0padpJACyT2Z5i2aDx02TKvTGelnyFEQjMcYiU+dPLV/376w58/hwkLR0CnC//333+fOnUPdabVaBX2YDJ5Rm8wsABXt4uoy6cvJPnRKLDo6GnEyPyo6zYarEdiK6TMAc5lMpk+7f9qsGfsunISrq+vXU78uHRSUlNxyEIQkqlAgCIAjGoBWp0XMMTExe3/9lQVk0Mp8geSaBstRyU9KYyK5Ll27Ojs7W25hA6Zd0FKsX0d9q3GjL7/8EirNQLQXiQrekDH4Q1gUkFkAEdrY2Jw4efLmzRefJEeiyC2zOYADftPWanZJbp9sj0RlqRsrPDw8vvzqy8DAQItYRIbRV5uMRqVCwSY4AWRxmTJlxo0fb5PqnVnk2QrqwOEUdgpMopGBnk6hkY5Jcit46FNWRNgYZWa6LmtuzhKlLGaeF9pR66yUq2kyuZkWi1BBOmTYKs9LUSDUq1dv2fLlTd5ugoEK4wH0islogtJiYzOAOMAwVrduvQWLFr711ltSsJRglBk5cuQHHTrAP2Jgwx7ABki30Tdp0tjZyRkpMj8ACRUvXjwgIEDykRLYX/KXDFSj9bulGIoMJPsYhckf8ms0WH+rq3bt2q1btcaoRo6S42Tw27lr147t0lfGkWsS3gqzIOk5gigzmsgCp0haOgwPyYKPAA80XpI3CvGQrFkZyCQigZa1AD9sELUAY/bu3fvb774tUbIkiwfAmEz+pkgxGcsoHx0TI1fIESeCIHKEInLJbGYuoGy5crO+/bbp202Z/+fPnyN15gH+scF2sQ3PqBF7e/uRo0aOHDUqrZCoUKHCyjWrO3bogCDwbJ0cg5UOtoYaggcpGAUeWYoMmA3+4W4xBTZgJRKcAj/4FdJ8eq1xk8bjJ4y3t7NnrRSQZkcbnpjS8m3bvQ+TVq5SFZEhM4gNKcKkrLwIYknFwcHe+nE0XBaw5kKjl7JEFsp+KQSzwGIALE5kJd0TpErVqgsXLapdpzbzDJ/Ip3XtYANqfuGihWmfDWV+LJDgVs8mcjiFE+WUKVOkzfzl7ONTd6Ju4OIHskhRiK5nSMcgKnDdbCrqWOrtIu8kr/uVC6QsZJ4XWa1Q7wneGmeIJQ/4p3NR+pKQiHD1LBPNgqmoc8kGfnm+9maB4O7u3qJly+o1qmOoEEVBq9XqbGzs7OzsHez9fP0aNGgweMjgAQMH4ppeCpAearUaAq5EiRIYTLDtAlxdfHx8mzRu3KBhA8usjAWdThcWHg4l6Ofn50Nx9/D4oGOHjNagxyB69u+znp6evr6+8Ozt7e0fGNC0aVPLN7zjExIuXbro5+8HD74+5L+iRYpiDLNeCQIS8F5wMBLyo76Al7dXTEwsvKHZkEfI5XL/AH8E9vbx8fLyatTorVJB0nqBGB3hAUN6gL8/ArI81G9Qv0wZaYBEDq9c+dfG1sbPz9/Xj2bB1xfa11p0IpPXr11zc3NjMTDavt8WSkjykUzJkiVbv/su7AlDoQjOLs7+/gFFihRp167dnTt3IDThB3lGrvDbvHnzIJrPYsWKtWzZEqmjt7FBJdrbqVVqZ2dnlKVy5cq9+/YZ/cVoS4aBq6trs2bNSpcpg0pXqVWoc41abe/g4OnpUaJEyffff3/8xAloG5Zpm1Qg2yhg/QYNbG1toc5sbHRqjQYtx9bOzs3NHUUsX6HCRx9/BJHXunVrldXN2YvnL2g0Gn9/f2YBWAORlC5d2nLyQnJdv34d8fujQml1gBYtW3imWfQforNW7dpQgWhLTk5OKBHaMwrbqnWrVI9nwTit320dFFQKnpUqJVop2jl9Q9kB0QYEBqIB9+jZA3oUJrK02JiYmFu3bnl4epJcotJ9fNB2WrzTEqkwDzkiLDwsOPgua2OoJm8v79JlSkNoprsYm4eHR/MWLSpVJI8EoLLVahXq1NHREbWJ643hw4f3HzAAjVnybcWjR4+ePX1mMa+Xt3fFShXr16+f9jTkcAoP0t2B/Gft1aUbr61SKFXQZxjwCw9EfchlBrOhhm/diXVmqhUFuVDQK9Jzf8dncSEKhToX9SCMQ00kGE3G90t16lt5mHTgzQUD0tOnT9mcB8ZU9PJp1UOWIBJcu2MDo7Vl7GFigm1zckp8fDzEBNNkbzdpEvJI+vaoIAgw8vwff0i72G9cXFxUVFRkZCQCQhRCvmRuf8g+VFx4eDgGcogDCLuMlFm6QEag5SA5loqLszMS1ebLMrAM5D8xAcpVxCVGll9ihV/oGEs7R3lhH2sRWahApUdHR4eGhqK6IW1xWYLakY5xOG8KBSbRNl5dtfbaUqVCSR8/LyyjFNUfoiAnKynU8qk/vu4M9Su/1JloSHweHRkRHx0VHxsTF/so/KlaoQiPj3kWHSYT5M72Dp7OrnJR7mrv7O7s6mhj7+bo7O7gbG+TC28q9D/U5VHMXbJCUO5ZGCaiM40YCE2dy/X8uGwP5s7h5CfW6hZD9Xut34UYgn6Co9lsdnV1XbZieYUKFZgHDofDeR0pMIm2/tpP668uVytUAjJRmCQakItkFq2mb/2JdWaoXlmijf/5+11/HYlJjA2LjjCZTWReHUOLSF5KwFHYn1UANA/sAKHm6uDUskqDaV2Ha9WvOoE36cTwf56eVsrJVKXklBuQjIoys2CCPoNKk1w5nLzEYDDg3El3UmfNqtUzZ84U6BInwGg0Fi1a9JdtW52cnCQfHA6H8xpSYLfhyVeJ5KIJyqFQ3ebMA2ITE6+H3ImKi9Ko1HY6WxuNTqfW4BcKDP90Gq0N/WersdFpdHGGBHgOjXqqyPT+SzZRypTknuQbbmDOmw8uZKZNmzZgwIDdu3dfvXIlMiIiLjYuNjbm/v37a9esmTt3rpmuNgzgGVqtYuVKXJ9xOJzXnQJ8UlJBJpLIJFJuTvAULqg2Ku1TVKvSKOmLEdSN3E0lW6mg77cqZAqlXFXCs5ha9YqzdyRtQS7IRUT55lqY89/g0aNHv+7ec+jAweFDh/Xq2evTbp9269q1W5dun33afdrXUxMSEtgtTviEVrOxsfn4o49ZQA6Hw3l9KTCJJigE9iGhN3mOh5atqJcfubFJH7mDPiNCjP1LRbKLXCH3d0vnjaQcQqKjH9AkaXI4rzV7d++JiIzU6rQqlSosLOzq1auXLl26fPkypJtcQWDeoM9MJtNnPXvUrFWTuXA4HM7rS4FJtOjECKNool+WLlQiIndzQnRScd8ibNELNn+W2YqvMIUg2Otsvd2kRRNeEXdbT7M8nSWjXp3kMnD1x8lzBEE4fPSIXq8XzGTlLaWSrA2h0WjwyybP4AHAAwTcZz16DBw4kAXkcDic15oCk2hxpniM70S4EPmSsWrJZyA5BIFMeJFPC6RZFPKlcLKx93ByFUTykL3khHjTiZq4Agcb+0B36cN/r4iKLKaey1VM70yTxcKI3Cw8Fcd5o+nXrx+0V5EiRZgaMyWvqsqAC8RZo8aNfly44IuxX6S7nhaHw+G8dhTYG53fnv3q93t7dUodGeoLJgvpwDICcWY2GWr5vjWu7vRXX3QjKj6m/YwB/9y6kuUKQ9A7RpOpiJffwa9Wezu7Sa6vwLJL87ff3KBRogi5qKVIi2ETnwOrjmxZ9H3myuHkKdBhsbGxDx88uHMnOCws7Mnjx+SCRkY+kFWqVKnSZcpAwGm1Wsk3h8PhvP4U2CxaIQbiQy7I5WZ57nyj01Zr4+/uneKzORmA5ASZaK+1zQ19JqlNCGAhl6e6EB19hFAu1ynewM+ocwonCoXCycmpQsWK77d7v2evnuMnTpgwaeLESZOGjxjRpm3boKAgrs84HM4bBpdoKaD374hRsKGRq9XyV51CAxqV2s/V25yt2UryPkGgh4+09+rQCS9Frms0uYLcn84F+crhcDgcDid9uERLAZ0gYvJDdNQ4stf4Xx1/V68sH9uih0niJXyLUIdXhMTnYeNtkgspU35VYUWm+shzdQqygcg5HA6Hw+HkAQUm0RR0PTQyxheuyRgqykRyF0/BlhPL1uxXFvh7+DjY2AqZRkWPkbdbi3m++ML0K6LT2ijpIsECffVBlCMHr1ocaE0Fne2DSsv1dxE4HA6Hw+EwCmyITZZmdLgvNFB9BnkmysxiWHgCdUoxB/Vy+Ll62OlsMn8zg6geGZKVFff2l5xembg4g2ASyYuX5EdUkF8l/9oAh8PhcDiFn4KRaGZBiDfEkXkY7BSme2UkL8iTXBZ2R7Vk3eFVv29l7uDldA0L5evqaUskWmZFJQpNFO11Nj7Or75uLeH6o7vfr9l256JZFES5Uiawh8dEM33cjsPJEwrqDXEOh8N58yiYRTcMZv2UUyPPPf1Lp9QWLsUgh3wU7/9rfHjTbDLqnR2cVw2e2bRSXelojmG2JQWsO6rj5Qe3NBl/1gleBbM50NN378SlgR6vui7aw7DHn84dc+bGBbVK4xmoKVVVpdKhrgXyBJn81T8IRcSmXCYfXn18o8AWkhsn59y8eTMqKop9UB8Gxcno6+vr5+dHD+Y5T58+ffDgAXngkrZTQRQc7B3KlitLD3JeM2JiYm7euCnt0LakUqqCSgfZ2dlJjhwO53WjYCSaXtB/fWLUuad/a5Qa+lRT4VBpNBfBl40PrhgVSthFbjQZvZxclw6c2rRyPSqicprPFxLtg5mD9p8/nolEgy+j0Vi/bLVNo+Y62TlKji/Fs+iIfgsn7j13xFZD1vAUzTIPf3W5ehpSKIHMFCpe1eBcouUOXbt0PXTwoI2NdBPcZDINGz5s+IgR7Ghes3zZ8q+/+op9PQlCLSkpqWbNmjt372JHs8/9+/cPHjz4+PHjChUqtGzZ0tbWVjrAyUdOHD/R+ZNPLG84CYLg6Oi4bsP6SpUqMZdsgmuGQ4cOXb9+PSAgoFmzZvl2wcDJEoPBcPz48bNnz6LHaNKkSfny5XPrhTZOoaVgbnQC9iwaXV+rwPJAIWMj+dw4VVIh1w0PrhvlCjiSyT2NSvU0KrzvwklHr55lSiuHsFgJJb0DkVBmM4aizCSYvVw8HGwcJJeX4knks94/jt9/7pitxgYqCv8USvnzENOtc3rBhAonD/uzQieXXQrIyX80Gg16W61Wi18dJcv1jXMRlUrJEmV5gLTS5HxpsVMnT3b55JNvZs5cueKnL0aP6den77Nnz6RjnHxEIZezqrSgs9FZvl6aTaCze/XoOW7s2BXLlk/96usunbucOXNaOsYpUKDPJk2cNKBf/8ULF82bM7dbl66rV6+RjnHeXApGHslFCAWFQD5XKSqk2ywFA53BI8/Ro4d7fM94+4pRLor00gSWIfnSaLRPosI+X/LV5fs3WJDk7OYs18W8/HFhSxapyCgcVKEg+rh4SG+SvhQxifFDls/Yd/6YVqO1jkWulIXeMQaT0qEnF2F5AfanaZK3PDkFTYFMZlt46dQTEhIWLljw6OEjlVIFkQdBcOTIkQ0bNkiHOfnOKzakVatWnT17Vqkg2h1XC/fu3l2+dDnEgXSYky+kW4l//PHHzh07cAgnmlqtjomJWbFsWUhIiHSYYwWslK4NX0cKbAbrxXwShIu0VRDQfCiU8rDH5lvnDDIz+bA7kZBkeg+HoN8EjUp9+/H9z+aN/ff+LRJEym7Ocl3MK0CaqcsgnCATceL5u3lL+zkn0agftfKbPX//YaNN/Y1CqjsVITcMIbcMZGJNygbRouQ/DueliIuNjYiIVKnVaEkMjOshjx5Jhzn5yIse9RW4deOmVJEUpVL56NGjyIgI6TAnzxAE4eHDh78f+n3+vPn//POP5GrF3bt34xPicRXEqgYnGlTa/fv3pcMcmcxsNgcHB+/cufPHH38MDQ2VXF9zCkaiGUW90axny2sVuEJAm4+LMgefN5iN0CxQSsiUQpSZiY6hs0zwo1VrrocE95g35mrIHRooxwrd19XTRq1FfOhJM9D3IqTVSy+KlqBPHLlixs+Hd+qUGrISWirgIheQ9t1LpsgnghI6FJmQ5vRyXBYOh+Hq6lq8RHGj0ch2McyASpUrs11OfkI7qlelZq2aGP7ZDAR+UbOlS5f28Midd8w56XL+3LmFCxf27t37067dPh80aO6cOdBq0jErKlSo4OLsAhWCbVSNwWDw9PJE7bCj/2VgisN//jlzxowunbt81r370CFD161ZmxAfLx1+zSkYiZZgiI8zxLH5G7JWV8EhV4ho83cuGeOiBfrchpJqFoF+44h0e3KyOiuRMxqV+srD2yOWzXwS+RwHiK+c4GhnD5UmkBVk6SRWWkRRp9b4u3tJuzlk1Kpvf/r9F2SS5DdtAuT2JpkeNJiEW+eNSXGCkt1gFpUFaX3Oa45KrR48ZEidOnXQSwKcQV26dGnfvr10mPO60f2zzzp36YIN1KbZZG7y9tujxoxWKJXsKCcvGD5ixKyZ3xz58zCUGRSYjY1Nuk8QNmzYcOSoUY6Ojnq9HrVTokSJr776ys3t1b/m/Npz+9btQQMHLVu67K8zZ0JDQlVKcpv+jbk7VDASjUgcEVoCRqQTafkIrTf8kGShv1CRD64ZwkME2gsJ7BipXSlTUjWzfY1Ge+TaXz3mjw2JeGo5lM3cO9jYezt7mERzRhe7SFur0hbJ+XIbJrP5680L1v65Q6vWkUyRvKZJAw40v0qFLC7KfPuSEcJUISNlLvhpTA4qp2AvVJJTf4lMlCpVatnyZZu2bF60ZPGOnTsnTp7EV3koQCxVSWbCstk3WQF9MHHixK3bty1eumT9pg0LFy3kb3TmNWqlSkNRq9XpijMLnbt0RtUs/2nF6jVrNm7eVLdePenAfxy5TKUiNmRP6ZFp4GyPy4WfApJokBHkHzEjkUn5CFFh9Ie8xamUxTwXHt00k/ubyEWG49QLF61CffjKXwMXfxWdECc5sdaQVYtwtLHzcnETBJr+i7RegC7V3dHZyS77r3NKSc7ctuTbbSuUOLnZ25o0hfShicLTs0fmp/eNciVML+Sv+TkpsNie3VoqKFjqL50HB0fH6tWrN2/ePKh0EDpKyTUfKVjrFSospmAD1Uug0WrKlSvXrFmzGjVq8PVTChXo4osUKdKkSZMGDRvw+bPMwIXKK4xrhao/KRiJBlkGE1Iz5LdCoJeWdPZMITfrZXcu6Y0G8ig9aiXTxf8JyCo6Pq1ac+jC8WErpsZQlUYc6Z/Ma1WlVPm7eYtmkgZ8pm0EoiAU8wqwXARnA/Jw2fQtS77bvpwEwj922UwaZ2aREM+CcO+KKZHc2+UvdGaI2Wx++vTpo0ePQh49evrkSWJionSgEKPX6x8/fow8P3z48NmzZ9IlQfawHtSNRmN0dDRiQKlzFEl2MJlMLJMAFsaudCArcNaggKxSGChmTExMRk04NjYWfkJCQuAtLCwsd3teNA/EybIRGhqa/VJYYzAYnjx5YskkipaUlCQdyyFpe1JLX4KCx8XFISEYBClKrpRXtwkKjmwj88wOqeLPHHiOiIhgYRmZNFoUAfEzb2g/2TcUIrQOC7Cd0emMlm+pVlQKAkoHsk1MdMyj5ALB4JJrxqStAkUORoHMQMwwL7LBWldOywITWZ9rIDIyMqcNBv4RigVHHrJjEAvIAKs1BAwPD2fP4aVFpVKlGjexk/l8JEOyT3LzszSJ7IzCyIylUWGACHkU8vDBw4QE+tHIXEV6MjSfeZ7wdNKJEY9i7ioUyleSuzkHHRkGIkEmqhSyhzeMty6Y6BoXxAo0H5llhoXFX/ynN5s6NWj1Q++JdrrsXmjO271mwro5KmX6RU4y6ke83/PrzkOk/Wyw8vdfhv80UxBENn8mVSTizrpKRcEs9wtSBFXTCi/zMOAbvnQtzr19v/528OCBRyEYesmz8FDYzi4uZcuWbdGyRfXq1ZVKJc7nuXPnhoaEkv6UPthnNpkqV63Su3dvFomFE8ePb9q0iVQ6tTS8vdO61XvvvYftXj16/vHHH9rk1cgw2n0++PPBQ160AYxDSxcvuXHzJumGYHdRNBiN7dq3a9mypeSDgkHo4sWL+/btu3rlSkR4uIn0ZXKNWu3l4123bt3333/f3d1d8mrFqpUrZ0yfYenLMDhVqlRp9JjR+/fvvxtMXh9LStI7ONi7uLiiyEjRzz/1PS/0U8uWLbt08ZJarWbNDi7t2rdv1qwZ85CKq1ev7tm95+rVK8+fPTeaTOgK1SqVj49P7Tq132vTxts7/deZIctQrtOnz1y7di0iIjwqKhpZZY0WVymOjo7e3l4NGjRs1rwZKya0yMGDB/85+w860OioKJgddtPpdP5+fvUb1G/7/vsODq+09GBkRMT2HTtOnzr95AkRCiiFUqFE5lGK1q3fDQjM+o0ffVLSpUuXDuw/cPPmTYw9qHe0DpzIGo3axdnF09OzUuVKjRs3DggMzM5Iwzh14uRnn32GzADsCoLJ0dF55KiRMPWFixdiYuPiYmPt7ex0NrpKlSq/0+qd8uXLs4DWbN68+cjhI2hspEeUy0xGE9p83/79aP2mBnJq9+7dJ06ceP70GVFmpIErPL08y5Yp80GHDkFBQZK/lKCFYDw7derUpUsXQ0JCY2KicbqhAyO9qkhWCvT186tSuXLzFi1KlioJ/zh64viJI4cP3w6+HRcTh6YOf/Dv6eVVq3bN999v5++f/keNIyMi//nn7F9nzjx48DAyKhLKibwwhTNVJK+Iubq6Fi1a9J1WrerUqYPSIVq0rj179ty4fgMSDRWEwsCOjk6OJUuWxBlUo2ZNnPVS1OmBfB46ePDIkaNEiMTEwBoALa14seLvtW2D0zCVDdEAVq5cKZjNx48dx9DOao1RoUIFFEpvNLRo2fL9tm2Z4z///LNmzRq0ZDZ8IKCDo+PwEcPTPbXj4+P/+P33gwcOIjMJidANpNguLi5FihZt07ZNvXr10m1XiBxGu3TxIqrm+o2buEiLiooijZPqf5zedrZ2Xt7eaDnoBkuVKmWd57Sghzx8+PCBffvv378fT7QLoqd5CCzSunXrho3eysSeCPLLll/Onv07MjJaJB8tlKHdenp4VqlaFWGLFivKkt6xYwdOoqTExL/++sui7NnJXq16NXsHB5yYPXr2gD3ZIQvPnz9HwJMnT6ADJ7qKlsPN1a1subJt2rTF2ZeufZBEKJru6dPowSDIyCkVE2PGUErMKzOaTVOnTUVFS75ziYKRaPdj7k46PiwyMUyOc4WZJ/9ARSpEhZAYJV48otcnQt/ADKwFZjUVBkj3QK0mikkGfZ+WH33f4wuM39LRTNlx+kDvBRNRkURQpSFBn7Sw/5c9mv5P2s+Knw5uGf/znHhDklrBXnGgpy7+o0XIvBykLxQwsIgV69u4+SpyPkvyJku069evT540+dw//0BLkU6EdgawJxkb6Mn/0ccfTZo8GT5Hjhix7ud1Op2WDGdyOcaeYsWK7zuwz8bGhkXFGD9u3MqfVpI7gLR+0OX9vG5do8aNcKhnjx5//v6nVpehRNu+bduI4SOQNOuSMBCWLlNm9ZrVAQEvdAC6m/nz5u3csRP9Mhu9mGfkFgHR1/gHBAwbPgzDDPNvIZVEA2wbkoiliF1WatjBx893+PDh7dq1Yz4ZRoOxd69ekHQwC3NBDidOmtSvfz+2awF9/eJFizds2AChwCIkWZTLET9AQhBqGG/a/y91+8dINnnSpFs3byFXsA98kozRW/qIB9ssBqgKjLhDhw2NiIxctmTp48eP4RlHkRC8IR78ojNVKVQVK1X8YuzYWrVrsfhzyu49e+Z8P/vh/ftmmm1maoDaR1oYRfr06/PxJ59kcsMXQ+DcOXOhUSA0kXNiCioicQhxIR5YXKPWoFV8/PHHsIk22baZk1Ki0fe1RSUMpTfoEafFYgDZtrOz++STTwYPGWyT8lbm+PHjV7G2SoHNGzdqvHL1KksTZcC2W7ZsWbxwUUhISKoiIC1sOzk5IfN9+/WDxGFBGGirkyZOhLpNTEjAxQZckBnAwgJsMEsihn79+gUWKbJw4QLIJrQrRAuftHRS28aGn5/fkKFDP+jwAQ39ApRiyZIlaHVGgwE1xXIIWELYQCrYhm0bN2rU9dNu0Jp7d+/BGWQpDouHpQJ19UHHDqNHj0aumHsqUJuzZn5z5coV1kRZiRAJggMEb9q06bjx43AmSgFkMlxQDRo4EGdQ2vcDUFjEAwZ9PghtlTnu3LFj2NBhiI3lDfn38PDYvnNHYGAg82Dh1MlTs7//Htdslsyw8QDtH7lCco0aN4Z2L168OPX+gpkzZuzauSsyMpKljoQQ1mIKwMwOR6ifjh07DBw0yNnZWTqWkrNnz37/3ffoRcnVVHI8LDgze/369UeNHpX2jVR4+G3vrzNnzAx9TFbNsGQA7gC7Ts5OkyZNfr8d6c2mTZ06b+486GDLVS4DPmFDmAgtefGSxU2trhhx6Ldff0XeHj16ZLEPqyzSdGVyaMG2bduOHD0KIl4KQ4EEnz5t2m+//paYkGgwkqliVi52FGFxcbJq9eoyZcowl9wiHa2QDxjNsJ8eRYRhxBcNIN9AmnJ9Em23JHnSdZENsnBZslqReow0IKR0jst1Gt2qP7dN3bII1cMOZk6gp59OQ4bzdEGEgdKiaBmlTZQVY+0f275YOxuqToURSHKj0J004eGAfygakRLYp4Ugp0psJMYD5odDePTwEfpBXL1hyNfZ2KjZM7zos5VK9AI6rTYpMcnOzp55btykCXooONva2sIzfmNiom/dTP5OIgVXohhgcAg9o43OBrFBIlStWkU6TKqC/rHqBy1g/Fu4YCFyQuLX6dDdeHh6TPlyirU+gxYZNnQolCK6JOSQLFmMgYE2SLVKTRw0mpCQRxPHT9i65RcWJC0sdfyiSaAxo7DIJ4OUWqfDxuOQUCjXX3/9lQWxAA+sdPCGX2yrVKkvjsPDw0cMH75s6VJ9UhKLEGlh4ERyiJkV7enTpxPGT1i7Zq0UJhko5suXLqMzhU/Ez0qkVJFBFJ03ukjsIgZY6d69e1+MHjN96tTHT0LhgWUb3lAcHCXBdTYqtQpD1+DPP7/y7xUpgZywYvnysWPGPHzwANEhM4iT9vAK0lpoHp6HPZ8+bfp3s77NqE84cOBAr569jhw5grIj5ygOMQUFG4iWWEenQ/4hF06ePIkrdSlk9kAk7C/tZ0STmVxmIJ8oOH6RHBqxRqOC9oKC+f772anyCWmIcllATog4S9M2lyxajMaAtseMDwuggjD4IS3swhGZX7J4yZdTpqS6Hfn82fO9e/YmJibinCLlpHWEUMyM2GARshi+//57NJtrV6+hUMwn80ZqUwNDoTiaJ0+eQMHjSkZKIJmjR4+G0pWxcAqjIIjQEhwgBmIKjOuieOjQof79+v+y5ReDMUmjJakjGwB+AAICxLNh/QYUGYKDRp+CXTt2fj5w0OXLlxEKwRGKqAkz0VIIi1SQIi5jhgwe8ujBiyUDlQolGiTAUckpGWSVnVMoqOQE/yoV8U2hvQk5F5Kr+wW/Hzr0+eeDzp07xzKDqEjbEsw4W+AfLkyjDB82LNWaanDftWsXNDS2EQrxW2wOF9I4qTXgiN+kxMTly5aPHzsuLjad9nny+Amoz7/OnIa+QqLwj9aOFmIxCFL7/feDw4cOu32LLjVqxcH9B0aOHPn02VOtljRXZADpsipDhrCDxuPqJokn2AeGohGmAP6RT2okmDdFd7R8+fLRo0c9fPQAEcIPfmEeZA9BSHIalcls3LRp07gvxsakvCcbGxN75PARNEtmSYCyMPvA1ChaUFBQyZJk3jd3KRiJlvacz0dIkaFLXLzk1RrrfEuocHlJrlshXxQmcu0JwYbsZZ1DVAqEjuK77cu+3rTQmI0nUQLdfbQqnO3kDkKq+HF6uDo4uTqmf4lGQY8rhdl79vCYtXMS9YlouRZ9JQ311F8aaHpk0Q0cFlF2dB9OrqoKdXX+ZaQ5Bg7jxwU/3Lh2HQMVKhe7MA6kD3pESDH0zugdPLw8W7VuxTzXrl3b39+fneHExHI5POBKmh1lPHjwANIB5zDbRSQNGjR0TL4Wl+qMJiRtJYMmsXjh4uDgYHQi7Cj6uK5du7311lvMA0DSM6bPOH7sOPoa9BRkXDCby5Yt+78OHapVryZQFQ4wOmOknDZt2vlz56SQKWHxsw3E4Onp6ePna2tni7JbjiIbsTExC374Maffd0K2v5317R9//Mm6M2QSRsDV8//at69RowY8wAW/iB/u33377d9//UXDSagUZLCEFpP2qX90jj6+Pj5+fig4MmnJocFkwiY0Iq7W4e7i4uLn54fOFHlgYVFH2IUcnDdvLkrKHLMJBj8UxGgwoiCIBycRYvDw9GRtALmCI/KAMq5cuXLTxo1SMCuOHjk6dswXERERyAMzhclsrlipUrv27f73wQcVKlRgpmBtD78koRdtJFskVyV+iUpDhGi6fv5+Do4OMC/JJCKUkzEMNlz388/prpKaORs3bJw7dy7qA4VFcszO7777bvPmze3t7WFq5BzxQ0Vt3759TcqPFGHMRro4Ku1TEAmanK+vr52dnaU2EQmAYZEKdpF5Wzs7FAR+oC9JL0Ytg6No23PmzMH1DIkrGQhSpMIiYREiY8QUfn4eHh5IheUTwMgQHNCJ8G824VyWeXt7u7m5wQOrU4Ql5lKr9+ze/csvqa9zLly4MHXqVFyJoVzYJfm0tX276dvvtW3j5eWFhFgqOApTT532NVxYQPTE2AbJVfYClNpAFtYwoIlJTil5ESBl0PPnz4/9YmxUZBQaGBJFZnCCNGrcuHXr1j4+PkaaFtzhePHCxZkzZ6ZKGv0eM5q0T3Pi7OJSpmzZIkWKYBc2YUHgDZHs3bt38+ZN1OML7ty5M2bMGGhxaBhEhRggYerVr49GjmtLxAA/SAAq89q1azAdMskCAphx9pw5cMEVBXaRFjEFbWAQWzBJXHx89eo1atasyfxTQ+mtY2AgIByJBQ0GweoZ80MHD86dPcdkMqJLhB8cRVfcqlWrli1aOjk5IQgyjPKjsvbt27d44UIpGAWH2InPYI6oIDd3N0dHR4QtV64ca6u5SwFJtAIF5oWBBZlc56woVVNTrr7W2VMpF+WimYgYBR1us4lKLsPl1ne7flqyP+uP3rg6OLvYOzE1mOrUMouCt7O7m4ML3cs4fbns0MUTQ5ZPjU2I0yjVZnhEQ8tWdokuNJMuW9TZyItX1lRopPUIVJEGmUly/zGgpU6dPMVmaGBXRtduXbds/WX7ju1r1/38frt2zVs0x6nI/KOvr1y5Mvww/3DBOf/v5X/ZUcbNGzfDIyLQo2EbPT5O5rr1XjyskLIVpOCP3//Ytm0rOgVsI350AXXq1OnZqyc7yti9e/eB/fvReWEbGYAQHDps2LoN62d9O2vlqlVff/01xCXLGA5FRUX99NNPNFz6oPdEP75+w/pftm7FdeSGjRuhG9AJsv4Iv+j3r1+/funSJeY/mxw5cmTH9u06KkpYZvoPHABjzvr+u59Wrfzmm28w6DJpgg4uLi5u4cJF6diFBgQmo7FY8WKr167ZvGXLpk0bt27b+kHHDoiWwcZks0l0cXWbNmP61m3bNm3e/POG9Y0aNTLT0QUgEhTkzOkzGM9YnNkB1lu4cCFMZFHbuLQbPGQwMrDll1/GjR+v0WpZ5Ox8wsX6w5QLkMZEx0yfNj0mJoaN5Sgyoho2fNiq1au+/e67777/bvKXU2Bt5lmKKiek7AfIJ97UKtXESZN27tq1fsOGXbt2DRtO7pkSU1OvqA4011/37mUBsgkuOZYsXkysTGsTGW7VuvXGzZvnzpv7w4IfFy9ZUrxECTbUwTMKuH7durt377KwaUFmoOoWLFq4bfv2DZs2IqtDhg5F7bD2wCLBNs6CXr1779q9C21yx84d3bt3RwtBAZmRYM9HDx/9+eefZMcKBGdmxAay1K5dux27dm7YuOGXbVtXrPypTNkycGQ+yemJZmMUcWGzdt3aLb9sQctBiaAards/coKR2xIKQB2iVYSHh7OxGR6KFy++fMWKBQsXzp4zGyVq0bIllX0kGzhPjx4+itOBBpWVDCo1YuQIdvOUlRcwn1BUY8dBzI9Bu2XuGWJV6cjqwh8X4AKAdRrIJ67Wflq5ctHiRXPmzV3z89pGTRrDEUmgLBBYh//8E5KFhU0LyYlcNmzEcHQyaKIoy8LFiwIDA1kTZfmE5Xds24GLFhpCYv68+ZDLqERkzmg0oT3A2kuXLf1+9mzk4b332hADimSYhZ+TJ07u2b1HCimT7d+3797duyT/qF+MyPRJ0+kzpqP7Re3P/+EHXKC+3+59ZJ75b9KkyfiJE7t164aWxrIEYEw0qu49Pvti7NgRI0ZYZrbCwsJ+mP8D2rxCgUsLYi5ovZ/X/Txv/rx5P87/ef26ylUqI8NMFKFoW3/ZevnyZRY2XRDV1199vXPnTrTJtT+vxeggHchV/osSjbQ9UanA9STOPlHm7qus1NCmZDWNzh6SH02DrEQhec0U4kkuV8qVGBgmb/hh+aEtzJ2AY2niUMgVJXwC0bHQ/1KAVuXu6OJil+K5jbQcvHii94KJTyLC0PkKpFeRK0lZspFbERf9pMy+JZSVG+uKlteqNTLSdZAzPBvB/xvcuH79yeMnrLdlPXLRokVHjRpVskRJH19fKCT0dCNHjmSeGWxGjfV62EBff/PmzcjISHqQcPLECelanl5Qenh5Wi++b9XBpgAxLPjxRwwATNtBGbg4O48dN876yQ+9Xr9j6zb0d4gZGUB/8e677/br38/BwQEuuJT/sFOnVu+0QliWPXR8J46fuJXmzoIFZM/d3b1mrVpe3rj+9ypduvT48eNKligBd8TAIsHvpYs5kGjwj0EaeWO7LJPDhg1DQRAbBq227d5v3749G/bgGca/fOnS+fPpz/YBXOE4OTkjb56enl7e3iVKlhw3bhztWyU7wA8yXKtmzU6dOvn6+Xp4elSsUOHLr7509/CwDITwiev1tDdZMuHw4cOXL16GDVkSKEi9+vX79u8HQ7m6uXb/rHu7du+zYuKaB96C7wT/ujfFTeFftmy5c+c2Gz4B6qVN2zYDBgxAfbFahlRF1IgfIIeA+cwm7CFUC4hEZ2MDzYHa9Pb2RgMeMHBAs2bN6CBNT3takBvXkz89nD327tkLycXOERQB9p84cWLRokWU9FZyjZo1Bg0apEm2Erzdv3//6JGjNGg6wJuNThdUKgjVhEz6B/h/PvjzDzp0QMzsKH5RmzjUufMn/v7+sHZAYODI0aPqNagHazMTwRsMeCE9wW1tQzQGxENs4e0N6TNu3HiM9AgLmDdBFD7r/lnNmjU9vby8fbzffe+93n37wN3iB8W5F3wXIpXGR8AQfuzIUaa5kU9EOG78ONgcpoBo8PPzgwjz9vVGcRAc6A363Tt3sXZYvFjxPn379hvQHw3A0jIBvDVt1rRn714DBg5EnyO5ZoRVpf915q+TJ08iacSACG1sbSdOmli1WlUoIeQc6mrChIm4qrQUx6A3/PrrrylbjRXkpQplsWLFPL083dzc0DNADw0YNBBRsdyS8sjloY9DHz95zEIAXPZA+cEgNBEZrltGjxldp3ZtWAaeYZDRX4xGRVhmB2GZvXv2wHRs99rVa+jWsMFyiLbaokUL9GPePj6o99bvtobas36mFpe7AwcN/PCjTqxBMpA9O1u7jzp16tO3D2qQzf+B48eO4/oZecMZCj8o0/Tp04OCgtgt7VKlSuEaBtoOmUHScHn69Gla3W8BftAXBZUp7eHp6evn16hxYwhi6ViuUjASDTYC0k7+glRFmVKUm8krRPTxLLQWlUruX0pd5W2df2mNQk0n0dFI2MNbGUMGBPgSIX2UJrN5zMrvlh3cnHyM/ktDMQ9fkbRvRJsiZvQObg4ujrbSQ07pIT8XfHXQkq+fRZOLJETBemQiMrOyJLnclIuu3srKDe1K19DZOMrNJuIEA9DnJCVvnNjYuMTEREvLhG2gITDysF2AQ9YiCZQrX97Hx8fSZ6FfxgDGnucA+iT9xYsX4Yht2ljEatWquVk9hZq2ebHUVyxfjt6EDecIhRFo4KBBFSqmeC/p1s2b/165gq4EHpABFxcXjG1ssLfwXps2OMrixCHyeNOJk+xQdnB0cqparRpTP9hlOYmJjmZHs8NlFONfUhDEQLpOO7sPOnzAYrPwTutWShW5CIY7bBUZEfH3339Lx0AKvwRSWqshzcnJqUqVqkzkWWJGhGyDgW60YsWKlpEAwGdsTHbf/0dy+/btw0mKUABZhWObNm3VVo8KNW3aDFf8loyhXg4cOGDZjY2J2b9/P3ZZWAAPHTp2ZNsvYD0jTcLi86UhfZNVJIi2bLmytDVKjnCJT0hgg2J2gAFRKDYAYxe/zZo1xRDOjjJq1aqJ0ZRpLIDk/v7rL9alpoWUlOZT2qeUK1cOoXBI2qdYFwRnZcmSJc3JMo75vHf3Hj34AksmLRvUWaJEieK4AGPiibnAQ6pEGzRowE4o5o5fnEGJVgsrHDlyhFkPh1C5VapUwVDNDjFKlCiBhmepd5wIZ8+eJe97WpG2ByZ3WnLOgYMHcFHHsoqaqla1avmUbzJCAdepSz4EAj/ID4atK/9eCc3oQ+yIJpXJZDJcGjm7OFtaNeIB1u3n90OH4uLi4Iht2BZXR+xhBgvQx/UbNCCvydOocRbcuXOHqV5Ei7AwOIuWJY5LTeIvGUg91itag8KmyilaFEwu7SSzY/t2OVlkirgjCJpu8RIpXpioXq066svSSyCho8n1a40lrZSNJa8oGImWYIqPM8bSeiDmzE9od0Cn+smHOCUbsxrV2ShKV9NUbKhz8yUToSYzyRzzkX42WRXRH6VCYTQbJ6+bt/cfaR473RCBnn6kgklAWnYKUocl/F3Zp59ShZJ2L9+/1mv++JDwJ1olaaAsV4iBRPQiHsk3yTT+J6/xC6JZpnNQBFXXVGigcfKhs8E4v1B6/EfzXyDvaxROcAllubAGGCeCg+8cPnxYOpwenp6eNWrWYPoAIEh4eHjwnWC2e/36tYjku5wAtfzOO++wbWvIiZB8uiuVqqtXr/388zoFfYQaLugjmjZr9nHnT5gHC7jiDAsLoyMuqWhc6QaVTr3MgZ+/H9GUqHQ6/KB3vnEjnVkTljp+UzU+uLAZArZNPCAe+kxjNoEpnj8PYwVBJr28vTF+s0MWcGXv5+vHekZid5ns9u079G92Yb26tENJFRpHmaGYN+KbQg9mDUa+y5cuYzhhu8gq8pyqf4f6cXJ+cccKyYU8enTrpjRR9+Dhw+DgYIvmRgwBAQEYD9hRC6gAS8Gznz1rUoRKY0JSEckeqAHkRoMBsoO5ZMm9e/dCQ0NYEvhFYevXb8AOWfD08nL3cEcBmTfYARcSekN2VSDlhVTCBmCtIjXWJaWVIm0lwwLiV9pPiZI+/M62LdGnSgUeLCcvoHlBbC8iPH7sOGtXAJFUrmJ5DegFZcuWRSSWbMTGxt5MOX1LeupXBpV48/oN2q2jBZKleapVr5ZK36ABWyQI8oPLmIcPH4QlX09mB3IFQXNrKY61hXFFev3adYsLesVKlSvhuoUdZeBQUFCQyYQ8EGOT0yQk5MnjJ9iGlchEslX7x9GjR48+yI1PxYeHhePiGXEC7CKVqtWrsUMWdDY6Pz86QFOQOll7KM3ZYYkh7fmVFxSMRDOYDXryRiepbal68w9iYPyDgWnSzN5kCzY3CzJnD2WF+poKdW2Lk+crTUZpSjb9CmEloPHIVEplnD6x34KJe/9ms6PMmUC6bRq6pE9RuEtJM51ED+FyPNAr7YdWcJR4/Pf+ze5zx10NpV18ekaj0ZETg2VRSU5Ts95oVGsVgeVUVd/W+pdQKVQKE642SHDyQ6MBqWL6T4MLa0guk9Wj5UlJ+jGjRn87axYGp3QbAE7junXroSsnapiCjubMmTPs6KlTp9Ajs1MaPSOu2tNdjAqQE552UrjCnjt7Nn5Z149QgYGBo0aPos92pODW7dvwg4Ck3unjFy4u7FlGCWQpMjLSxsbGDN2QPFzFREebSf+YApZ6urBD+M3ETybcv3sPeWMWQH6cnBxTvcqOAqKwajpYIgn4hBHYkrnMQ3pWfxks+X+JgqD241K+3uXg4ODinMLaaDk6G+nJP4CCJCQkPHggjS4PHzx4/vw5G6oBSl2sWLFUI6g18CNt5RDrDKRzcsPC0tYL0vOXPvfu3ktKlOZpkBDyD1XKDjEEkUyEYKhGSbFLikqbXJTVrf/chWWGbUkbKcmwunE+57wlWBMWHh4ZEYEN5AFRgWJF0b2nAAM8e7VT2qcN/vmzFKoou9bPlLDnYaGhj8lztKTIgkat9vBK/bln9GzojljVAOQKNfU0Z2//ZGaxqOio0NBQy5UMeqe0a7aZTaboqGjkAREhAwDXjU+eEokGKlauZD1Hi6hwYdOnd5/tW7chFPPzcuAUxvnIOkyAvijtYiVouhr6yCy24Qe/sBiTjwVIwUg0K4lQ6BAF6BghoLjdsuFTxnXs7+7obDDpRQGWyiLD6PyUcmV0fOzAZV/uP39McqWQkDS0q72jq4OTSCeyrTtLtVJZ3EtagJE1DvxlYW49vvfp3DE3Qu7aYBgjD7KRvoV6eAGkGeyJaJXkL1kFV6lUf1S/zdyBw/wryrQ6SE8lnTlU0FStEuZYUSoo6O2330YfyvoOVAROaWiFxYsWf9q124yp0x+lfACc0aBhAwzPrNYQCmf4v8kPmV69eg2xsW2c7dVr1PBK029aQFh0SXv27IGwY9f3iBOxfT5kMLQd82PN49DQF72JnCy3FhERcerEyU0bNn4369uBAwZ+8vEnI4YNj4yKJB1isvoJDw+Pi8/xgukvBxJFl23pFpEBk5F0ef+cPbtp46bvvvtu8Oefd/mk87Chw1AWeGM2J95M5KFmKRbaWuFIdwoGlMJSj8gY+neiTtIskWV9CwYZNhqNUVFRbDeEVhYrFH4B2ow2eRYnV7DuT3JGtgOGh4dJz9vRKTRYID4u7tq1a3t371n444KRI0Z27dz1k48+vnXrlsUUrE4jIyU7vEk8ffJEr38hRvEbExNz//79gwcOLFu6dNLEiT179Oj88Sfr16+3PgXQkJ5YPbz1qiTXXUJiQnw8u8NI/uGKDnZ/8ODBwQMHV65YMWnCxE+7ffphh447duxgF3tSfhSKHKnn1ANPSqCBSG+TvOonEkI/9vDho98PHVq9ctXkSZO6f/rphx0/3LhhA8le8hkNA1pOk+bNm5cpW9Zy7xg5REOCSvviiy+6dO68Zs2aHH2cwBpc9eHqQtqhkUdHRSHmPbt3L1qwcNzYcd26kqb75x9/MIkJDwCNHFZlQQqKgpFohRY6DaVEb2cWzF5ObmM/7Ldv8vIO9VqjORGhZhk20oPqJJlKrXoeHTXyp5lnb9FxmoYgjZFuuNg7eTi44FqTyCz4p46iXFQpVcU8mUQjLYNuEB5HPhu0+MsrobfVahVZilJORFpasYho4I4DBrNRbzTWDKq88vOpKwZ/XbFYGRN9MlOQ44ellr1XIf6rjB4zunXr1klJSZYHsPCLDuXx48fLly/v1rUb+l/m04Kvr2/5CuVxMlv8wzN4+vTptatX2QmPoxqN1vKueEaggT158sTysAhziYxIvw+NtnqiBR3Z7du3GzV867PPPps4ceKSJUt++/XXv86cwYBhNBih3lAcRItfXClCJ0nB8hiUmk2GoTgApkAm273/fufOXSZOmLB44aI9u/ecOXPm7t276JSRSZZDAEmEKmCRsBMn81MvrzEkjxlsFyA/kGrSTjLkweTkbMIzChUWFs52Ie6pDV5UK1HhVhG+FkDk01+SbYysUCQY+Nu/32748OFz5szZvm3b6VOnrly5gqGa1SaAEVChUi2+WZBTiT7KxuoUvcT333//TouWnw/6fNY3s9b9vO7PP/68fPlyWFgYZBk7BwEaNgKyGHIR0rakJxDwS7I0beq0ls1bDBo4cPr0GevWrTt29OjFixcjwiNwVlpONGy83HNv6UKzoLDMIGB39vezWzRrNqD/gGnTpsEgRw4fOX/+PK4SWR7YwiKAGRA4OjpOnjLZPyAAVrJcFKHfQGO7evXqV1O+7N+3782UC09mE70+CSMhsoRt/KKycGX4bqvWw4cNnz179qaNG48fO46mGx0djXSlbBkM6L5CQ3NPT78UXKKlAM1LIEqGyCEIKbgE+RZfNnDqxlFzapaqbBbJGoDMZ7qYEU6QaVTq4GePei+c8Petiy/UFN1wdXByd3IxieR1TJIaWgySE2W2ap2vW6r5FXlI+NPP5n1x/No5W5UOuyKZBJOpLGdAShANesMi7r7TOg/dOW5R21p0PWWqGhUirt/JV0jZwziIh5MR9g4O02fOGDx0iJuHO05RnK7srEY3gbMaV6VjRo85dPAQ82yhdavW6HRYR8MuCnG2Q2dY3n3DIU8vz4ZvNaTe0wd+kFat2rXd3N1Y94RdOP60fPn169eZH2sU9Cj8AOxiG8MAfgEyA+BuY2Pj7uFRtGjRChUqtGzZcsCggfiXasH3fIDlChsoFwYG5A+tmEC+PkZePmVf4ylfoQIuo/v07TNy5EjLaxmstbMyFhTIg3QbO8V4ljpL+iTy8IYF5JlNsQBLMEtBUkaVC7ArsJfhpQKiIGhvaGbYRllYkwNoci4uLgEBAWXKlm3cpEn3z7p/MW6s9ar6bwxp2yTaNowBI2Cb2QTXTk5OTj4+PiVLlqxVq1bHjh1Hjhr1TitpYcVcwKruWINCusgYkrb0BgC7OPVwVYDM+Pr4BJUqhX7mo48+Gj9+fO3atWnobJHFSUgzYDELEqUGYabAP7MgmpAH6DBvb+9SQUE1a9f6sNOHY8eNs17rsVq1aitXrWzVqhUaEkY0BGPu6H5hzFOnTg8bOvTevdSvhmQJ8mD5ZZCOiO4in+S+Fr1qQreDS+6goKB69evDPuPGjatXrx7zX1AUmEQji56wOn1htEIAelWSLzphlZwztUrVsmrD3eOXfP3xMC9njySjnjzcQ4vAPFiargL/0U2tSnPr0f2+C6bcfsweRpGElbOdo7uDC9oEdSRe0TLQdn3dvdAAqaMU57Po8J4/jDt65SzcyQwYiZxMu+H8I8Mb8YYsCjiAGPQGvVKt7d284+6Ji4a27Z7qzVABwpFAkqNJ0j1OBqAHGTp0KK47Px882Mvbm/UyAF0PzuGYmJhvZ82yzMwzKlSsiBObnOr01mR8XNz1q9f+OfsPdpkH9I+VKlfK6C4nvLF+DWnVqVMHPTg2mAtie/rs2ZzZs188m5WMh4cH27AEx6+nl1eNmjXbtW/3+eDPp06bOmfu3GXLl23cvGnbju0LFi0cM2YM+j7LTSgLLHgmwEOWftKiVCoxWluMwCJBiTw8PapVq972/fcHfD7wq6+/nj1nztJlyzZs3Lht+7ZFSxaPGz++9bvvImxyKPY313iJgmC0gCBm26QM0hb784IHj17cB0epMah4JD+LY5v8TTDrymIuuUseRWuNpUIBksOoVrFixdatW/fu02fS5Emz58xevGTJz+vX7dy1c/mK5ZMmT+7SpYvDq30U9VXIO4PgugJVbKlQZhatVleiZMmGb73V9dNuX4z9YsY3M3/48ceVq1f9sm3r+o0bsIsTM9XXS63tyXjJPKesF6DT6ZBW06ZNu33abdyE8bO+/XbBwoWr1qzZvnPn+g3rp06f1m9A/2LFiklhcg/rRq7RaEsFlWrSpHGXrl2hxmZ9O2vBwgWr16zByb5h44bpM2YMHDQw1aL8JUqUmP/jD+gKOn30kUartXSG+IXBr/x7Zcnixcxn9oE2Zf0eIrFkz87OLqh0UPMWLbr3+AzdDvK2aPGi1WvXbt+5Y83aNdNmTO/Rqyc6KxpBgVFgEk2Oi3zSoug0UqGB5Ib+r5QrnbQpllewt7Ed0rbb/ikr+jTvZKvWJZr0EEiQO7QQqHRyfrATi/1qNOqbj4P7Lpp099kj62J6u3pAkyUZDYmGxER9ksFoSjIaS3gFaqQX+Eno6IS4USu/OXr1b50GjuTuAgLDYESV0f9YdBBoRlwqycS3K9XdMXb+3N7ji3mlfgQSkBAW0DilLU5moJsYMnTIps2bmjUnS0lJrvSW4oMHDywvBDD8A/zLly+Hy1Z2/ivo0htHDh9mz6Awx1bvZHbpTJsP+VUqFD179vT09GSCD47QhYf/PLxlU/J6LsmwxT4sAfE7YcLE3/b9hnHxm1mzRowc+fEnnyDz5cuXd3Nzs0znpAsLngnwkKWfdMHlsmUmEjHgWmL8xAm/7du34qcV33737ahRozp36YxMQr+6e7hbZFkKaLIvl3q6vERUgf4BbDaUAZkZHRNjWVqFgWhRzdIO3UUQh+QJS18/P3ZhJrUQhSIkJESf5n3+VycXDZUWf39/qFVssFTQ4KHM9h3Yv2rN6tlz54wbP+6zHj1atGxZtVpVXLGkX5v5Tt4ZBFdcODcRPwPt3NfP97f9+6A8Fi5aOGXKlH79+7dv375uvbrFixeHGpCCZQPEJm1lG0cHBzc3V7Qx1sBQNejBtm7ftnHTRsidKV9+2bdv3zZt29SuU7tosaKpvriaWzg4OsAmSJrtwiBFihTZtGXTps2bf1yw4MuvvurXbwAuzOrUrVuseDHWkDICjadu3brTZ0xfumypv5+fid5VoGYmc10nT5y0XnsyLTBCqnHOw8OTva2PbRxDl169evWDhw6tW79+/g/zJ06a2LtP7zZt2+L6tkiRQAhBFqowUFASjd5OJMbKq/PnZUE/KydPeykUdup07gcV8/Kf02vc+lGzm1WsaxZMBoE2R6qcrIUQQ61Sn7x2rs+PEx6GPbYcLu1bvG7pap81bT/pw4GTPhrYv9XH9ctULRtQ3PKUZWxi/LDlX289eUBLRgUSisRNtSDZYXbDCSCYkkwGaLsFfSZvGj23fpnqlhg4uQVk0OAhQ7yozmAuOL2xHRwsLavBgG6rXbcuhmR0AfCAjatXr16/fh0jMfPv7eWdzc/rwrOfn1/nzp0Nyc9lA0S7dOnSVNP7ZcuVYz0OgJ+kpKTnz5/Z29tjMLDWEwVLseLF2UwDtklBBPFxaKiDgwPyWXgymSUQWI5OTqxy2W9sTExYWJh0mPLg/oO4WLKqE9uFN1SE5UvVAQEBTK8D7GIbQj/tzOirgE7oJcl2wCJFi2BkZVqTgRPBESOzg0PaqVnACvumglKjWi3WQKuIj4uPiox0dnZmK7Uy95cgB2GTPbp7ePjQlWuYzdEOHz58iBHBnn5i/FUyY03m1enq6uofEIA8IDlkA40ceYB9cLJDFL5EHhCkdp06vfv2RUhEyGLAb1xcXKoeOEtKliyB+rKurCdPyCrlTk5O0Hwvkbd8o2AG9cjECEFBTC4kC4/CA9QWeaAMZNC/oDqbVKy9ZfT8+b0nlPQO1Bv0UEtwV7zouCQQla1Kd/Ta2T4LJzyNkq65ezX/YP+XK37sM2lsx/5jO/T79rMx+778acT70od9ohNiBi/7euPxfWqlSmSSi+SCPCEnPYdJvn0gJBoNHg5u4/7X98BXKzs3bmunzeyKhPMqeHh4uFitd8WwXClaaNKkiaOj1AWgfyTLNNBlGLGLK7ZKlStjeKMes4BV8sedPylfvjwC0g6XfCkoNDR09vezmW5jlC5Tmn2PhfUvGCO3bdt2/14urCGUi1SsWDHA3x/mQiZRFmRy586dd+7ckQ6/JtjY2tSsUYNVOgqC6oiIiDiX8uuWly5fwpU9qwuAllCsWDHLymeoKfYpT+aBtZCcDjMFjq+vb8mgUiiapRS3b98+eDD1CzQWLNZ4U2nSlLwAjg2UFNaAat+4cRMTSS8NgqfqbbIDdEaVypVZhwOwgf5ny5bUU+95CoxQtVpVtYZ8W4JVPS5C0k7/5xT0wDrL19WSSdsDW0DS5Mm75Itqho2tbY0aNWBYxANwCoeEhOzYsV06XIgpGImWYE5ABcrJ6vaSSyEBV6LkMTQ0MOyk6V7Y8MnQabTdm3bYNX7hyPY9HHS2SUaD2eqoBVEp2qi1x6+c3XuWfAUFPtQqjU6NSwpYnviHjNOqNOrkGYW/bl3ee/awUoHrH7mS3EClM3TkqX+SG+zpjQaVUt2pfuvt4xZO7DTQ08mVxUOPcl6VY+DIUfYGH+P40WPBd8i3zNkuO70x3LJdCxiDK1SqxPpW9BGshwLwr9Go69Stk6NJI3d390+7f0qmRenieYgNl8L79+3bvWu35EMmK168ODpE1lWxXIWGhHw5Zcqjh4+YBwsQdneDgw/uP5CUq9M22cHP369WnTpsJTaUAiPHk8dPvpw8Je0Dv8jkwwcP9+/fHxObYu31wgBy3uKdltCXsDNzwYj4y+Yt95NXtA8PD9+8cZNer4dP+AEYISyf2weQazVr1mSaG34AKu6nFSuMVpr7FXn5GxI5Cdi2bVtWQGyjyWEMnjFjxqmTqT9ZgeJHRUXt3r071e3gN4x69epZv9xDLpO2bl2xfEUqAYFuITYu7szpM/+cTe+j9VZCFpHoDYZMvtKWGqu6a/Vua/Z9C0SCXdTOz2t/BtbPaQDUXUJ8/PFjxy6n/JpwdkgzJKamefPmbq5uFokJg2zZsgUGSXVPn+QhIeH06dPnzqX+1NuGDRtu3LjBGhjQJ+l/P3QoIfmjL+xXo9XgaoEeJ6BXsW7C2A2PiLybpodp/d67rBNGJACZXLJoya+//ppKzMEdTff333+/m/G3ZfOTgpFoqCM5LInUySKrOekh8hiSHfLipLSCUSqoTkrhHujh99UnQ7eNW9CudjOzYDKa6XiJFkjbMryazZDtwsSPPu/SuC1cUjbxlHsEsXnl+j/0nuigszEJJgRHg4RgZJfeZO0Es7lOUJXVQ2auGDytUtHSJAAJJcWTNjpOTlmxbPlnn33Wq1ev+fPmrfv55ymTpwBzcq8H0DDs7OzSvgaFfqFF8+aWsx3eEAS/wN7B8e2mbzP37PPuu+/WrVcXwoWpeQXrUxYvDg0JlXzIZJ9+2t3FxQWJsuyp1OqjR492+eSTKZMnr169et3P61avWjV9+vR+ffu1b9d+9OjRqZY1zx+6duuKYQyNl9kEveTJkyc/+fiTiRMmrF7FMrl61qxZ/fshk+2GDRn64P6LbyAWHt5q+FbNWrXYSIOCYPx78PDhkCFDVv7005rVawYNGMhWs2MVgVoLCgpq0bIlDSrR6eOPnKw+mA07/PH7H2PHjrt8+XJkRGTY8+d/nTnDgiN+5idnWM5/KuulrVRYmjHzkIGvTMAYDK1pGXExBoc8ChkwYODwYcOgOHHKoELnz5s/YvgI1OaQwYN37tjJfOYuFgu9pK1yidKlS3/wvw/IWZ+cDVT9t7Nmdeva7ccffmDWWLxo8fhx4z7+6KOPOnVaunQp82ZNQIC/pVUAtVq1YcPG2d9/v3bNmsw/bZKKUqVK/e+D/+kN0uJQ6JGQma+//KpPr96LFi5ETpCfpUuWThg/4aNOH3X/tPviRYtYwJclHcvj2vXDDz9Euuwo8oAT/5uZM3v17LngxwU0D+uWLV02aeJE9ADdunRd8OOP8MDCggf378+dMxfZGzF8+Irly9esXj106JBt27bhZGHdKfzAP0oaYPWOsJ+fn4O9vcWGaONGk2HunDmLFi1CB2jRu+i0m7doYX0KPw97PmbU6H59+qKOmH3QdMeMHo06RYbXr1/PAkoknyb53OQKSqKR4kIPkZEnudcoHKAhkAfllMQy6WYsHcdapSr/NHjGysHflA8oqTcaRIzopBKJVIP/Lz7oM6pdz+S3ATKHRN6p4btzeo2309iayaof0ofS9SaDv6fPtK7Ddoxb8G6NxpbHzgqV7V53Lpw/f+3aNXQrp06emjN7zvix49FH4JSGC47izATofdq1b299DWehStWq3j4+qa7JsFu5SmV0ItJ+akhDIedAyrMACdnY2vbv39/B3oF8UJVOkWA4DA4O/nH+fEunVrVa1X79+8O3pXuCn8dPnqxZtXrShInjxo6dNHHS8qXLjh09ilLg0jDVWw4WWAaQKMtPCugrwyx71EM6MPfkGFJTtmzZwUOHKJQKZJJ5QCbDw8LQJ6KnppmcuGjBgiNHjsTFxSGf+377jQWUyEYTZ+/Mk41kmHsKaDyWQ8RTTk4eG1ubgQMHODo6wvispCjF1atXv5zyJbTm2bNnoc+YTxTTxsZmwMCBqV7grVGjRq8+vdEeWB5YJDu2be/ds9cnH3+MYWnmjJkYNuAO4IF5ywHJTQjNgcbN+p90gCs80L8vQqUio9RhgTFfjPH09Ey+C09qMykxcefOnV9N+QqnDCp0zuzZu3ftwrUEEjl65Ij1GJwdSM4ozERAOpASdojZiuxaqRwGO2rxkBZ2iHnDL3WhB9JAUmJgO+U50rd/v5q1aiYmL+OHGgR///XX9999P27sOFhj5owZmzdtvnn9BnTGtatXLd8Es9CiRcvkuElC6NsT4+N/IFphzJlTp5kfCXoyStuA1GKKzPTq04cI6CSi0lAodFzg2LFj38z8BjkZP2789GnTNm5Yf/36dWTyn7Nnra/3CBmaSsKq+GRYohup+azHZ2+99RZ5zpLGhmyg4KdPnYZyJXkYO3b61Knr162/euUKDp3759xDq/XA9+/bFxEWnpiQsGvHrq+/+hrd18EDB5FVVlP4xcml1Wp79uzF/DMcHBwaNW5kmSzEAK5SKe7evTtz+oypX0+1XPIh4NChQ4sVK4ZOhkWImNE4oYNRR8gb6mv27Nnbtm579PChUqE8c/p0ijf3aXGZYdkv2cn7ZUYLSqIVUtjzXjC8s85NmSyDMsSqdmzU2g71Wu6euGRip4Guji6JBj3GI4PJ0Kp6o6FtP2MNIgtY0nSjU4N3+7X6OAmRyMhjZ+gE+7TodHDy8sHvdnOwyeRT65xXYvv2HaH0AyYwOEZZWztb68d+MbgmJSU1a9F8wMABzCUV0CJBQUEvegp6GpuMxvr16jORlxHwyTxL+7Qzwm+denVbtGhhfZ8CGdu2ffvvh14szNajZ49BgwebBbLcIiKBC/odrU5nZ2dna2uLXxQBoeCOOHfs2EEvcFPDMiDtZACCs1yxe+4SKccM5iEtnTt3HjBgADLGUoc3GAQ9JsshfnU2OrUGJxzp+w7sP2D9XbwsM0ZIzhvbJL9sxwLMS92ox/QzmSV16tadPGUKckuGH5opNBXsAstVPgqIbbSQtu+TWfNU9OrV69Pun2JUsFSWWqOOiIi4ffv2/fv32fU9i4d6zyGWUCL5iEj6haR+yCH2+inzZJWaJZjFSnSUT9F6q1arNm3GdA9PT7a+KMutRq3B+YJ/rMmhckkwpfLcuXPnz59nAdPCUk6bVZY6i1nKiVUmAQtiySTBejsZxABSeLOGxsmOJqdIXKyx5EHyRv6liM3V1fXb776rXr06WoXFGjjjYATWttGTwBpoFWj/qOVjx4+xgBbeeecd6CoEZ8sEMkcd+h/artguIDEnZ4+UipSLtEDJieLt5fXNN7OqVq1ioGtBM0fWmyEzpE+ztdVqday5PnnyZM+ePcwPI23xU2EpPvGJU4pmKJVUc3ZxmTZ9Wp06dQ16skAuEkJWkSJLHe0Df5hBcCgyMhKdEgsIPbRr125BFNBwcF4w/y+e5acnl8ls+nzw5281erGOGqNHz57+/v7kxCQ5JIvPQ+mSGGxscHHI/ICSpUrO/GZmkSJFoAJRWSxmqbdnfRGtLNQU8nDj+g1cerGABJoLKTPJG8l7eQiXaClA+8M/NDlbtV2qUzEdXhyXGqmHo+sXH/TZNX5Jx4atUceu9s4TP+xvo9Gxo1lA06PVTvYGtP6kWsnyZpPQskqDneMWfd9jrL+7NHOT8ozg5A64PnNydipatKjeYNDTrwugj8NpjA10DTj5Xd3cevfrO2vWrFRfmbSmbt06OL3RJbFdBPfy9q5VK8OPChgMZLVxBpLAr6VjZeAa3cvTMy4ujh3FKI7tb2d9CynJPCA59Fk//PBDxYoVsQs/yC3SRTwoEX6xS6I1mny8vUsUL45dFhCgeDgEEC3bQK8qHUsGZmBHWQaA0WT1aAstqaXbIogi++CmNTgXBg36fP6PP1StWhW7iIrZluUTvzByUqLeqDd4eXmVLlPGWqKZBYGlK5GYlPab3IgEcQJklf0ajCkLIpfDhYSmYAN+0n6rNEva/6/9gkULa9SsidESkSBdADujCIgWpcAYMGPmzP4D0hfxGLa/GDt2+swZ5Svg1DYjNwiC4Kym2GhEh17pVwqWPSyGonWpRyFRRktTZMDWUi1SX8gz8ZOmR2Gh8IuM4aRgEt+apk2brlq96t1337W3t0ckyDytTFKbDESL+HG0QoUKGPOkYDjLRGK3F5AcJMFROkxBojjCYmCQm3cpM4lGCHdWleQ3MSnVU33Y1TNLsEpPIpmUjlEQIaK1jgGgCNJhCixgHQmyBKAhpMPJBAQELFu+rFfvXu7u7vBJlAQ1CLUEAaEQHKdqmbJloAOkYMk4uzijSTRp+rbUqIwmwUzaA0KheUieUp5lbBuyONVMLSheovjiZUt79Orl6emJRFlvwDLDfhEt+1pl2XLl3NzdpGAUGATlpMUlBUYdoGVLxyik+mi9IBKcsNSLPu2jSv4BAUuWLhkwcKCPjy88WPIAkAHWoyIP6BZKly6N/o2FgrV9/HydnJ1ZtuGTAf+IBLEElS6Nk6tvv35pT40SJUrgULly5YhPIk+ltFBn2JA8UWrWqrX255//1+EDJycn5AGRwxuaHAnAOiJa17hoLFOubEqJLCBmahpSavgh9knZdPOCl71iezV23/ll4fnvtEqtSE2dwYxpwYAsoabKuVWZ0Wi+Up7VI97IeXodKU62nWd+Dw1/1q/Vx5ZFLzMH9YCkrSXz5mO/Yczs2PAdJvLo8WxFZeHS83Ojj/TXqnS5bWF6C1YmH159fKPAFpLbG8G9u3f/+vvvq/9euXfvHlt6B/2Ir69v1WrV6tWvhy6AecuIk8dP9OrVi51T6EdwJterVw+DmTKDdwV+2fLLnTu31Sr6HLqcfHasPkU6TNm7e8/lK/8mv1BCGgD6lBYtWzC5YwG5PX3q9Nm//75161Z0dDTrxeQKhYeHR/HixYKCgspXqFCyZEl0zcw/wDXin3/+SW6aU0GAK1Q/P//OXTpLhymHDh365+xZlVqN6JBJs1moVr1as2b02xX0wrdPr97nzp2DvGClRh+3eOkSi4dUQF+ePnXq9OnTV69ejY+Lt3S1Hp6euLRFfw2hWSqolHUm//33332/7bO0e3Sjfv7+HTt9qLHSDYcPHz59MvnDptRP2XJl27Rpw44CuOzatevWzVsqXFJDAMGGRuPbbzetmbF6zgSU4ujRo8ePH7958ybGEiQJERMUVKpKlarQLu4eqT8dnZaIiIi///r74sULIaGhGBwcHByKFSvm6Og0aeJEtDdmFsQMayxbsTztt6jT5f79+1u2bLF0EagOaKOOnTp6e3kzF/D3338f/vMwksA2/GEgQ24//vhjm+RFqr6cPGXt2rUWTQbJ3r3HZxMnTWS7qUA7vHjh4qnTp1BHISEh9OkL0gocHR2hWmCQ8uXLV6pUSWe1AtazZ89W/bTSUr/wbWtv98knn1g+JgEuX768f98+nHkwAzKJk8LF1bVDhw7WftBuz5w+rVaTGicFMZm8fX26devGjoJtW7fdunWTnVm0bZvr1qvbsOGLz3tgeN66deuT0McsM2gSGKbfb9fOel3Z2NjYpUuW4hB7ug//abW6jh929PZ+YVJr0B5OnDhx4fyF0JAQVB/Sxdhva2uLFluiRHFIIghWy4rTqUB+/vjzz1MnT964cQO60MHeHqdDu/+1r1y5MvOwe/fuL0aPgXpDbhAzTrSKlSpt276NHU0FSh0cHHz82PF/L1++ffs2qRXWJHQ6Xz/fkiVKoCurUrWq9dUmjqKwMdHkG+dsV6FUvPvee8gG8wCePn0Ko8WTd9XJ56BFgbSxTzp/4uaWQupZuHvv7onjJy5duoRTD6aAC7GhRuvr6wNRVbZsWfSr1s0bRkNbunD+/PXr1x/cJ6vSwD9EbdGixapVrdqoSWPoTslrejx/9vzAwQPnz50LDr6LU97FxblS5cpo3j4+PpKPZNBg0AXhFP730uVHjx6RIlMb4aICTbdUUBA6kMpVqtjZ2koBaGNYv249fmF8NDl4R6Pq2q1rug+95CIFJNGCf1lw7judUkNfVSRvUEoH8gNyxlnKbEmYnIBkj+QIjamMW8WZb/2QtUTLChZpdkjHJ6omeQyzIptREm+QaKOO9NcRiZZcOiksNkB24kkXnG0k7PAa4xsHpHgm+o0BnQVOcraNESvVDYWM+HbWrKWLl6rJgsPkHEYMo0aP7t2nNzuaiyBy2lGkBu7ou3H9aGk52c/8S3D/3r1Pu30aavURdHR2e37dm/mS5fAG87Ium4Ecpp2qKeQg/ygFygIghXUvtfoUIkFwJssuX7r8v/btmR3giHqsXr36kmVLraVJXtO926dQnzq6yCdj8pQpGIOlwxmAAQ+5lXbozC5K8RLWeDPAWQ9rwHRsF3bAxQPTPVmCULiuwy/8v7jHR1m4cOG338zS2ehY540kIG2/mvo1PZghaGCIkG2zaFE11pdA+YDlTGG7KFSWeYBnXB5AncMzMYVak/wF0qwhRTboIR+RCrudKh1ID+umi0RZ081mZeUPBZQVosmYPCN/CwD0qiQTaDX0H6tEMuwhSwqzaBZEs9SiUuQw9U46pHTNbrNK12eqtiXFnHmULIdUcNJddkEkkHkvWmZSXvLaKv2ljsleswmbPyPCmixEmrOwrxHoH22SyabEwSXmn3/8+cL09InyVFNiuUVG/Q7cSc7pEzCMvNNn4OaNm48fk3kIlh90dpUqV8ponsACPOPiW8ofBYaSjr0+oB+HlEHmbWHtl12qFJFYrHfx4kXrYQwjjYurKy7rmUs+EHznDjQ3GgyywbKEotWsXYsdzQQEYfXISKUt/mugQlnDYGA7+0M+7MbC4gSxtmFiYuI/f58lsoZ+zY81j2o1qrOjmYCkWTYAahORk0jyF8uZwshOHlBArY48qwr/xBTZ1meAFFlHCoteJct2aN10EQRpZb+y8oeCyQ3MBo1A7mETA+bA+rkBKTKpOHSGIpOIUreIZkDezxAFpVz1LC5EYF8OYHPcEiTj0mZG+ZaT2wcRsVFxiS+ep3lpouNjn0dHJOjpclbZshPLISQU8y2HisKWgrRxaCr6Sx8npl7JY8XJ+jS7ILhAtB5iUzqqnSRXjkz2919/3b592yKJ0IeWLVu2aLGibPfNIz4ubtWqVSgm+kEM6kxevN20aX6qitcLs9mMFmJK7w3HyMjI7du2WywJcI4WL148TxV2KjZu2PgoJMQyfEJw16pdq3gefMORk1N+P/T7yZMnNRo1Om00ElRNiRIlatV8mdv0nNcL0iNIm/nIzuAti899r1FqiVKjs2nSgfyAlFcgMp30gyxpNqGHA/S5MWISJ4398pbbtMoXT/oLojlJbzDRz2sazSa90RCfFPc44nmiPulR+LM4fXxo2LOYpLjQ8GdJZlNkbGSLqg2/6z5aCvyyrDz4y5zdq53tHWzVNi5Ozm72Tt5Obg529r4uni52Tj6unnYanVarUSpUOly6KtVajdbalIdD9s06M1mjoKUgxSIHieZkpaYO1L91oCwgspZINJlCpfz2rYUlnbP1XaM3HujWPr17//nnn6gHYlj65P6IUSMHDRrEPLxJmE2mWzdvzZs3748//sBFJ7tUNRgMJUqWXL9hfUYPpnCuXrkydOhQTy+v5s2aV6teDYZCa0lKTLx06fKaNavPnz9PLqWoMSF8cWjZiuVpV+DLCx4+eLB61er169aTc5tmAGpSp9MtWLSwQYMGzA+nQIiKitq9a9ePP/yIDYt61uv1I0eP6t+/P9vlvMEUjET77c6Oeeen65S2gsxM53VyIBFeEpoMhZaXbjOpQp6Fo6oD/ZIxnnzGKSnRrJHpugQNVIqap5HP4w1Jz6MikgxJYTHhcfrEsKioWH388+gIsm4ZtR5sKCA4iYW88yJTkOHq/drNt33xA0nmFZi2ZeGk9fNx8QRRSeZ6yaI5pBzQl2w6UK1Qubu42mttPZzcnG3tXRydnW0cnO0dne3s3exdb8Zf2nf3F52tVqESNWS6HaFIjsnDf/TZXhqRqCQZJ3vkh/5mAjkOhSaKaoV6xls/BLlk8QT9f4Qrl//t3Lkzuk4ywonk9Tp7B7tFixfXqpX1faLXjjOnTw8aOCgiIgIyArsoMiQFmsT3c2a/9957zA8nLUsXL54+bbqSPh8D7B0cXF1dw8PC4uPiYESV1XMziQkJzVo0X7psmcUl70DdtX6n1Y3r17X0di3A9UZiUmKPHj0mTZkseeIUEGO/+OLntT/b2tparoWSEpNq1Kyx/KcVjo7pfEWa84ZRMBLtnyenxh8frFXakNFeGvTzqiei6ksummXkCUKzaDLLRLNoNAhGg8KQJAgGWVKSyWxUJCWIAnnZWSGDLzOZZ8MvbJOUlGSWbhAqyMJNUEbkXjV2yDaTNUSyUNnCyoCtJJOxbunqO8YusM/0e/5Z0m/h5LWHt2tV7NVXUpTkHhsJS1tQA6hE8oI8/mdboqAlj0pq1SqlIDOQrMpl5DEGpai1UanVMo2tqFQpbWzlSrWg1ikVShRKplTJya+a/GYCFbRkcV94n9FoAZdoDPqiwBLy5iOpIdFgIE9lbdq8+XV8yipLDh08OHTIUBNdxBW7ZrMZ1/fDhw/v1bt3jp4a+U8RFxfXqeOHt27dsty7JKeq2axInhoh2oj2xrjAK12mzPwf5pcsWZIdylNQfY3favTs2TMmAqDYjCZTi+bNZ876xsmJP8lQwHw+aNCe3Xt0VD2jeeAisGzZst99/13ZrN4u57wZZDoa5xnkmzZQG2S4x28e9+lEXYlR4eZLRxPP/ZF04VDiud+TLh8zXj+jD75ovHfN+OSu+PyROS5CSIiR6eMFfYLMpJeZjOTWFTpRG53OXmtjq7GxUWs1GIFVaiga8g1N9KVMnwEINNq50ic5iSSEmHsS9fRx5FPpsMVnTjCZTdce3ZLTlfdgI1KOF6Z6sYXMqJRKZEyr1thotLZanb3OVqVQofvXGwwmg9yQKOoTxIQYMT5SFh5qenLf9OCa+e5lw9XTetjh3MGkC38kXjiceOlo0qUjSc8fmrJYspeoUfigwvflCvbG8eTJkwMHDpiSV/0xmoxQ/VWqVHkj9RlAQwSQFygrrmE8PT2/+vqr3n37cH2WCVeukJVc0EIwyuIXSgiObDUWdmLDEeIMVK1adfac2fmjzxikNqHMaG2i0fbp2+ebb2dxfVYYYFWDtoGqwSDTsmXLHxb8yPXZf4eCkWhEzZDJGLnA3k+xEhx5ATpAo16WECczGUT6FJpMrhAVCjJ1ZPkHXUL+ER1k+UeQosgGMCWxJhEt0EyqB89Crzy4SQ6IiIu554zrj+7eefpQRe5F5jg0yzy5KLYUhxYwRamV0j+zSWZIkidEizHh5qQ4UiOZgJiIMoMhFXIHNZ9pJ5CljAwGjKlFixYtUqQIfosVLd6mTTrry78ZQIxCZzg5O5crX75fv34bN23q+OGH0jFOBkCyL12+rOun3SpXqezj44PLPQy6CQkJiYmJ8fHxGIOhdGvWqjXlqy9Xrl5Vpkz+PeLJ5ma0Wm3p0qVRj8t/WjF69Gh+E62QYNAblEplYGBgixYt586b++PCBcWLF2ezrZz/AtLUej5z/unfY48N0io1ImQEFExeIsgEhVIZ+dh05bjBTNf9A0S55EW5EScsSgolJpkMLas22jRqjlqJC2WWWM5KOnb1d3N/XWtDrJTXGlYgT6XJ5GaTWLqmzr+UUkixIHNqyOyiKNiq7Fa02mqn5q/vkUd6AV26kzYB2Ecm8/X1fVNn0Z4+fXrl33/dPTz8/f0z+dYCJ11iYmJgwPCw8NjYWJxHcMHpBIXk7eMDfW/zao9GvATIw/Fjx7VaHS4sMl8alJP/XLxwMTYmNiDQPyAwkD5jw/lvUTAS7WbklfHHhxiMehm7Y5iXmMktVXlSjHDu90SziUwCSQfwN1eTRmQwJtIyA4Esq1atRDlIND83b+Yu+cse0QlxQ5ZP3X5qP3SlRq5UqFR5qdIQtwA7QalVbKDxDFCl/GZGStCjk0+Zijql7Uoi0Rwkdw6Hw+FwOLlHwahypUytEjX0flmeK0QlFSBaG3Kbj63kKoGEX0IeZhwCkdHFOPTuji5tar69buR3m0fP83Uj31Bj+swqaNbpOtnaz+s1fue4xX1afOjj7iUIZsSc1lqINxc0LrQZvZ2q1MiU2iwyJ8hFhaAURNFeY6+QZ7ECIYfD4XA4nJejYGbR7kXfmXR8aIQhUiXK6cNhOZxiygn0Fp4gCOI/hwwJUQK9GfUKwFxEFrH8QmJC2Ygms0kUyLcjapSs8E61t6DPyvgXpx5SAEMnF1Og4tjKgZBq9wXPosK2/3Vo39ljJ679E69PkMsVKpVKQbUZmc+SQWCR2OTIFp2vyzCijCDlIMuF2NoqKryls3eS09sv6UOSEUWTYCrhUmZWo0VaaDoOh8PhcDi5jXLKlCnSZj5iEAzHQ/+M0ceQJ9rpQl95CL21iYRiwsxxRKK9fGpEyZDQ+J8oI4g1vcmgEMUinn7ta7eY0W3k5+91e7tSHXdHF+afce/po+93rCjlW9TJ1nJP0JIH+kictEf+xCfFf7ttGSRXUY8XH2e109nWKFHh/drNmler72znFJ0QFxkXozcalOT5f3bnlvzS/1hcOXx6DX5RHFG0c1T4llAplZmFRdTwLMgEL1ufZkVakxU7OBwOh8Ph5DYFI9H0Jv3Rh79H6J8TkUHFRE4ERc4gcoIsTCGLjxYin5EXOV8auuKrXBAFg9lkFkWtUtO8Sr3h73825ePBHzZoFejho1OTlTwpUF6AFGvi+jmzd648e/tfb2e3kr5FLSWl03spSv7XrYvDV36z/MCWB89D29dtoVGleNhcrVT5uXo1rVS3Q72WlYuUlsvlD8OfxOsTZWaBqFwSmSTQWEbZZnYgM4MKFEvh4Kr0KaHKZAoNIF5BIQqiuYxrxbcC3ob2lQ5wOBwOh8PJPQrmRmeSOfHLk6POPzurlauhDnKgJnIOuQ8okyuV8ucPzf+eSGSv3b0EMBNZacxs0qpU5YuUblG5PqRSKd+iqYSURPLc2LZTB3ovmESWHDKbbTTaumWqdWncpmKRMgHu3vY6W3hIMuhDIp7eDLm7+fi+A+ePRSXEIkJIwAkf9h/7QV8ShcSL2TaGSTDffx6y9dhvv148/u+9WwlJCWq1miwbkqzTcgTCmAWxaDl18Soa9m3SjCC3dgXRJJpaBLYZUmOsRRZyOBwOh8PJRQpGoiHRL0+NORN6VKPSymke8m6cR9TkHUSFPCFKdulooj4xx6IC2dObDCqFys3RpXmVum1rNm1QroazXao3GZkZLVETRQXt1ebrPrce31MptQqZAKkIoQa55ubotnbYrMYVyNf3boXe6/L96H8fXkcAtUqpkqnMCvJ0m5Od3dYvFtYsVZFFxyKUNlMSmxR/6sb5nad//+3c0WfR4aJZIFoth0qUPWJXsaHG1VdJv2aVIeQGr0xmMOs/Ltu9W3n+kTgOh8PhcPKEgrlLJZfLHTWQOAId8TNVBLkAuaMoF2U6B7nOTkE+kURUIXNPcUuPzA/RR63IIfoLUWUyi7Za27cr1p7WddiJmRuWDpj6Xs0mafQZQDjrcsgF0Txjy5Jrj+6qyDQbkUByhVyjUqmURIl5ObszfyV8AmQKEcd0aq1SrkLyClGmVCoj4mIn/jwnNjGOectInwEHnV2Lyg0W9J108puNs7qNblalPqIymkxIkpRHBvOSB82kMpF3C6StF1CZrtSIDi4qKtWygPmwUzvTvxwOh8PhcHKfAnuQyEXnpoAioU+K5SlEftAVv6CUHN3Io2iQKFSIyWWCVfFFGfmCOvlLJI1gQjC5ja3cr7T8i+6dtn+x6PN3u/q6ZmddR5Ie/uw888eG43u1aiXZQ5RIkR4xCOY6QZVL+0mvfCrkSmg+c5q1YjUq9dGrfy/at17azwKSorezx4DWn2wYOXvn+MVN6lZS2JrJBKKZvDNLVBX5hjpKqEhrcaJgRdHZHerRouQyBDEJ1JOrjq9ZyuFwOBxOXlFgEs1d68G+Ss7kRd4hp/oECgkqzc1bSfaJK/1HfqhggZZR4LjCTL6eLihUcq+iiqDa6motbUpUUUdpg1VQWjlA/ij8yVebFulNevLtdfIsPikl8gDtp1Wq3q5UO/k1VlL2JpXq6NRaiCTqIgHPapV63p61p66dk5yygEUos9XalCri610hsWZTXemaWs8iKoVSNJtlAhFs5CPxyR5fQFWp3MlLIdfIycxhFhCJa6Oyc9TwT8RwOBwOh5NXFJhE87HzU0I7QDXk9fPmRJMIkGYyQW7rLNc6QAshWSpEiGYi2gu6RDAp5ErRyUVRspKmCsRNHVu/ohqNCgZSng09++eD34j/rEG0cpPZ9M3WZTdCb6sVavLFcSrO5CJdQk2UOdo6QJNJ3qlcKu1btHzRIKM55VP60E1KVWRszNTNCxP0SZJjxtDySOrq8IODodGhOp3Su5imLIRmU9vilbR2TuTzIdCgaYFBNDaik5uS6NWsqkNAMQSZrdrWSZtibREOh8PhcDi5SIFJNC8HX3KjkzwOlrcSjUoOMjmE/9U6uYePmjy3T9UZBJNgFgRBprGR+5VSlaunrtJMF1hB7eAsV8hF8mQ/fW7NJJq3Xl8Xq49mEWYGvMtkW47vW314u1apITtIgySFI9gjK75WCChV1MOf+aa/Mg9H19olKpB8WAHfUHValebwtbNzd6+SXDMEsVMlKJNFJUXuD94lR2nlCsFsRg3bO8uLVVRWbaYrU0/jW1yl0iiQFLmzKqWPPAp2jgoHFzKlmKVgltNXOu3Udo4a/iwah8PhcDh5RYFJNDedh53KTgFZQYRCsljIE4jagfSAVlLI5O4+SrVGIZqhXgSVRubqoyxTU12juW1QdY27n1oBb2b6AgPJEVnAAiFVCkVwbPCmm2tYdFbAE5mOe5F7uezW4/tTf1lIHsq3WkuE5oD4Mwvi+3WaqpTstukLDy2rNbLV2ljudVL1SAWXXFTJFYt+XXfm5kXqztJ6kWAKaHw77mx8FHdfiVyjwOQpM4UIQWaSq1QyT39V6Zq66s10paqpnT1lSpUMEo7OKSrcA1UyJZnmowXKArNMsNU4OOn4LBqHw+FwOHlFgUk0jVIT4FDEBDVENNoLsZKnCKLMwUPh4CrXOiiLVlBVfEtX8S0bn5JqlQ2ZwRLJKwIpYcJKJlPJlfuCd/3z9C/qapExOExmnSy5N5iMM7cuvfssRKVQWfSWBbMoeDu71ypZSdq3okZQeXcnFxIEkpA40B86h0ff7oyZtG5eXGI8TStdc9GQMtnlsAv7gnemv+IGmTIknmzs5P6l1ZUa25RtqAssrdLqFDp7olxlqAr4ynIaDYJOlLvp3PinnzgcDofDyTsKTKJBxPjY+YsiuZlI5EP+IMqUCnnpmprqzbTFKmqd3Mg9O9FMHrCCfkrn+53JkkkpVyaZ4xdd+C4k7j52U8kYS+43Hdu7+divGuiz9Nb3N5pMQf7FKhYtLe1b4Wrn3LRSHSg8IqQQIQmM/2gMokyjUp28dm7Rb+ztznQlFPEaa4hee2VJjDEGuZWc00BsTbQa+ZKnm5e8ZFVVtRa6CnW1Gp1ClJF7n0Lm3xZgyGUBtkWlbQ6Hw+FwOHlAgUk0jPPFXYIE0UQ/B56u7MgTBEGmtVOSpWRFObYVZFaKPAFP1uUnYi2FWITSIvf+ZHJBLlPJ1Y9jHy69MDfOEEsOJfskh+nGnccPvt3xE3lWS8HuGFJXK5QKRcMy1dUqFdlJc7RFlQYqlZo+/SYmL/9BPcFFrlAolXN2rz55nb7dmSYsEEVx/fWfLoddUEOfZWpOFiniFMwKQZRrdTJHd6Io6QHpk5+ZwLRjCTcmNBEmvdxwOBwOh8N5NQpQosn87QPsNU5Cni9dmwJRIYMMIits0DuR+CELopFJKKYUU+TFIh7pBxBElVL915NTP577Js4YI0mZZA9mwfzV5gW3Qu9plGooGLIALQJbgfS0Gm2bmk2k/eR0LJ4qBJYq4u5lJi8NSFNw9EE48gdhlUpFVFz01E0LYxPjLWGt2X5z/a+3t6sVKvLEXbo+kqHHiPYk77iSJXapVCX7SJeo1czBcbVcXcSpGN0j+aMbHA6Hw+FwcpOClGi+DoHuOk9zmrmrPEVBJ8wgR7BN/5DFbKkVRCKJUgIPRMmQR+6JfoFntVJ7JPQQVFqsIYb5YJnfeGzPzr9+12k02CFhrGJidy3NZnOVYmVL+qa+P2jxWMKnSJXi5dkatoiERCr9oYgyKLxj187+sGet5JIM1OMvt37++coyyCvyFBpRnZZg6UMLTv7CH9sgDqSoirRGSIUgM3vaeTuq+bsCHA6Hw+HkIQUp0dxtPH0d/OmzaFnIgtwlObEUYiRZtaSAKR2IM3IfEJB1XwWtXHf44aH556bH6KOoq/zW43vTf1liNpmIGGNQZcc2yeJvMlFvMr5VvoadzoY4ZaCgWlZtoFSQjwCkqhUWFcSTUq5c9Nv6MzcvUGcSC/7/5da6tZeXGmX0XQD6hkFyyllj7ZEEyyBj1kBrlnIqa0++38XhcDgcDievKEiJBoJcykJ5EA3zOkBEkqiAStOotCdDjk49NS446oZgFqesn3/vWYhaqZb8pUSQyUyC2c3BqWHZGpJTBhKKfJ3d1p68d0rfGZBck8G+QqkIj4uctP6HqPhYxBKlj1h4ftbPVxaTm6rkmT7ES//lpTlhhHLuFekbCUgmL1PicDgcDuc/TAFLtCpeNZUKVQ6mfQoUs1ykn70kVlPJ1ZfDz8/8a/zwTeN++/uYRqVO9fDZC/UiygRBCPTwr126suSSAb6unvXKVdcLRjmEYCqbiGSRX1EUtGrd8Wv/LN+3+VrkpWmnxu65sxX+FBBvooJ+3EpBXgnNM3MKotlJ6xTkWk7a53A4HA6HkzcUsEQLdChWyrmsSUj57aPCCp2mIvdlybsDCsFWpbkd8mTNgd/MZHVYOKdQRi/um9JZrWaV6thqM7vLCaDzmpSvDaWXzroXiIQkT26DqpTKb3ctHbxt8PXIyxqlDuJNpLlCKDPRkNjPOI1XQxAFf/uiJV3KJJciz8Qgh8PhcDj/bQpYotmq7Kp51TKRRWPJmE9VSCEe9YkagvQi6kshk5tM8gdXzOYklUIuIwtdpNRF9FYlcSLqTS5rWrkuc8+8fHVKV/F2caOvUKSBBkSFKeXyJIP55sV40ajELnn7ITlS9rB/7toQlcIecENhBFGs69eQ7qF8SCUdMcnhcDgcDufVKWCJBqp51XbSutAVU8mbiCayVldKsVN4UNBpNDJlJSoUstBgQ1ioUalkspKpoxcQJ5RDlJvNpjK+xcoFlJQOEN2WbgGJY+ViZUv4FDWb05FodA6PIYc0i3oqPrppFslXm0gtkuToP+KResotkC7KK8gE1JGTzqW2z1twpDd7yUH6+x/C1dUVNQ3Gjx8vOeUXLF0g7Rcox48fR07eeecdaT9/mTVrFjIg7chkGzduRGYGDBgg7XM4HM4bQUFJtBcqopxbxSCXMmaZmUzLyOVK8kWoQjrwk5kjOmslV8hjwoUH14zUhSoxciQNZOUxwWgyN6/cwMvZXXKUpBQJkfKWJik1xt/3qr+dDeUjVyjF0NvGqGcm+m3NPEVOpSlqyFjXp5GvvS9xogde/P1v8Ouvv0ZGRrLtTZs2sY3/Jt27d8fvhAkT2G6+ER4eDl04ZswYaZ/y0UcflShRYtGiRda6jcPhcF53CkqikbVgpU2ZrFnge3QeiNwrzFDuFAbkCmmZXZPs3hVjUoKZfmmJTGsQ55T5pnvkbVUbjVbjlHQ14kJo3INEUyI9CEgIuZX9BVGITAq/H3vD3sOsVGUtfSBnDXrx7kWjoCc3X/MOQU4XrhNFW43920VasjZDpxL/c5w4cULaksnu3Llz8SL5tv1/kCVLlqD4LVu2bNCggeSUX6xYsWL//v3SjhVTp07F77Bhw9guh8PhvAGkkEoFRYw+avyxwXejbyuV6ryeEXoVkDWR3GQUH1413rqkV9D5NKpViEgjH5KiwssKYl2Nnbx6U52DnY2N0kan1KmUGgeNo5PWFQcFmaCUqYyiISzxmd6sxz+jOSk2MfH84biY8HQ+GWoFqzYSRbEK2mIVVEKefaOBJWQQDHV9G0+qO5M+f1ZQyr6AKVmyJKRJ//79Fy1ahF1sLFy4kB3KByy3OAv2nA0PDy9VqlRkZOSxY8fyX6LNmjWLTaGlTZ3VzoYNGz766CPJicPhcF5nCsVY66h1blWivUKuEERzobrJSW+5MgVGPhIAFEohOlx4cN1E1pGF9SR9lv6QiYM44Oim1NjIEkyJ4UnhIXGP7kYHX3x+/tij34+F/HEi5PCRkEOnQo/eirrxMOb+s4THEYYomcbg4q2kr4iylDMCxzBqKx7eNEY9J6tuEL1NPrKZy0O4KEetCBCXbUt8QB3+o/rs4sWLUADYqFy5csuWLbGxceNGeuS/xYoVK6DPSpQokf/6LHNGjRqF3/y/98rhcDh5RGEZbpsXeS/ItbxoNheqWTRBLpDZMfp2Jv7K5TKzXh582aDXCwo5+cxnsoYiuijNFJpMriDP1Xn5qxTkw5nk2wBKhUqtUGkUanXyP2lbrlIolCq5Skmm5RSObnKVmsYmknVsaUKpYHdX8Z9oMgjBl5IMeqInkUEBuc3VG59KUW4STQ18367kUV1y+k+yefNmtlGnTp327dtjA0rl119/ZY7/HZYuXYpfdmOxUNGhQwf8Qkb/ByuFw+G8kRQWiQaZ8mFQV6VKQxRGoYFOTMFECrJqrJy8xfn4jiHqqSgtrZ+p9Yi0EmQ29nJ7FyawsjA1eWwNv0hGVDh7KLU2TJ4hFAueHvThPYVCEfVMfHTTQD7QSW6GZRok55hlgqvWtUOZLiT+/zDs/QAXF5fKlSs3b96cOe7Zs4dt/EeA+mFTiRYL5Ijjx4+/8847wcHB0n6u4ubm1qlTJ2ysWbOGuXA4HM5rTSEadGv41HvLr7nBbJD2CwFyyUDQSkT7RD8337tmkssESCFRrki9ElpqREEQ7ZwVWhslXUckC9nEbk6S6S/RrNTIXL1VZDky6pLhnBi5r0kyKFeIoTdNUU8MdGlb+M8wxEtgFIxtinco4lic7uWm+HuNsNzlZM85FS9evESJEtjI8l5neHj4+PHjS5YsiQbk6uo6YMAAJlCgVOCS7qIVCDJr1izrIHCRjmUM1A/yZlkTBNsZ5c06aSTEgsB/dl6HZOoHSgh6iLmkBbldsmRJzZo1aUbkKAiKgMjh3r179/3794eGhkpek0mVeRYklZJDVnHI8i5nw4YNmWe2y2jXrh1+IaazYzEOh8Mp5BQWiUZmg+SKzmU/87bzNReijw2IBHrHUjDIgv81Gg30LiIRKlmKFblCIbp4KxVqEkuWhiayj/ylukyUu3gqRHIvVSDTd8QhZXLSy69SLjBQGfRi8L9mE7ndSbwT19zAKBjKu1Z6V3oKDeSm+HuNOH36NNt477332AabsMn8XieEXalSpaZPn87kHTwvWrSoRo0ambwKyoJAiFgHgZzKRHPgEPQNJAukCfwzR2x//PHHmQeEkEJCLAj8r1+/nrlnBKJiU4lNmjRhLmlB/pFov379zp49y1xQEBQB2atduza2YbdUD7FBjaXKPAsCEZzTp/0sc3sHDx5kGxwOh/P6UlgkGh35RW97v+4V+qkUarKSLZ1WyjWt8dLQZdrkClnIbWPkExNUF3WkGilzRJlaq3T3kQvkFQh4zsYNXPjDPxqxg4vKwVElE+jjbDiSOjUx5fyBKFfJop+ZH1zV05mF3BBScrIOiI3S7tMK/R21TtQJmciq1G8oy5cvx6+Li0vr1q2Zy4cffsg2MrrXGRwcDCljkR0W4PLBBx+kq5zgmG4QyJ3OnTtLO2nAIaac0rJ//342W5YWpDV27Fhph/LWW2RR4kw4c+YM2yhfvjzbSAXLv0WcpYKJzgULFrBdBkQYez02XaAyszO3Z8HNzQ0KGBs7duxgLhwOh/P6UlgkmoXGAS3fK/E/k2AiGkQkkqUAoRNSolImxD4XHtw0kSVrqTNRKhlkzPI2Jf46uSk0tkp62xExZW1qeIIeI+UWZBpb0dYNG4gtvZSY6rOAUHSuL+SOKTLUmFHesgmsLhB9RgrfqeynFT2qSgdoQaTN/xIQW0x2tGjRgrmAypUrZ36v87vvvmNiC96OHTuGhhEWFvbNN9/ABWIlXR0ze/ZsFgRacMOGDWQGVxSxgd10FwMDS5YsYYdYEMTMEsI2yx4SmjVrFvWbArgjrf79+8Mzm9zK8vEyy7JwGb3LOXDgQOv8I2Zk5sKFC2zGkWHReQzLC5iwDMt8qiA//vgj2xg9ejQOMQMCZlLAdi3UrFkTvwcOHGC7HA6H8/pSaCQanSpisuOTcr2qe9VJEvT0ma/UXXC+IicP35sMiuBLekOCQCenkCF67zE98YgBQ05XS6ObZmcvmSJZaOZU2sgVMhdPuQICj+5lro1IXmAnuWjUy4L/NZkMmXvPApKYKBrNxnp+jdoFvRhc/7NY7pqxR50sMMUGUZL2XidUHZscgliBKGGaxs3NDTpj79691Etqwv/f3rnHVnGlB3we9+V7/bj2tbGxgRjbGBzbXMDmsXhhA2mWyNHuKksQUGWrtLSy2KTRQgvOGposVTHBKImUP7KmUiX+iXAVomjzB3lIDVJpUhEgwiW7tIuNKA2bBxiDIeD7mJl+33zjw3Dv2PgaG99rfz/s8Zm5c2bOHCvyL98555u+PlHl2LFjm4aSe0EBduEg7SZAkTBRpaICpwzCjaAM9yVLe/XVV/HUJNatW/fWW2/ByVALRHOE6WXE6dOnYUthqmTgkSmYJxpDFwSXXbJkiXkK8uKLL1olEwqtQUugZ6jxAFSB9tCNhgsQDkd5eTls4ZcywmgywzBMRpA2igYig1v4NrJc/r9taJ0XrI5qg6ZpTKal6SBLLnlWtSunQDVwrBL8S5Z11bFR5GNQAEHzZblyi/D9nea+9T16dF0OFbtcPhTC0dWVDU3yZyslj7hUa8HpmMEsG9UFj/71wl+5ZY91bBpDo5xAQpxJzEtLHusUVkcORGWiubl569at1o4NqEIhKPgUHIUOErD70ksvWTs2QA2pCtwloQoA96XUGHCO43AhvcRp9FC4bjiTO3LkCBWgqfbGgLq1traCt5EvgpMlN8Zx2PfkyZMYJUvxf9JWrlxJhcuXL1OBYRgmQ0mfgU572MeY4S95ftGO0uzZcSOWegRq3MD4l6GBdxXO9tT/0FtapRqKrFOqMoVSpiVhzqLTDTkQlAO5qgZn4+nKsCOjw+PxSXkhfG2AWXekP1S6BjeUisrc9au9ZQs81stEx0rUiBX7S7Y1thVmFVmHpjFgDzQouTFpGSPIFgW3ksc633vvPSo4jh4Kt7Nz9uxZKohZbnYo6VcCX375JRWWLVtGhQTE3T/77DMq2KmpqbFKqbB27VqrdC+ffPIJFbZs2UIF4pfm28337dtHqWUBe2PEaGxVVVXHvS9Hf0BE5zAMw2Qo6aFopvMMATqCRlITqt/WsCvXmx/Vo+aMefMUDFKNJCvjDk3WBwfyZCvVjZ7wKm9+MaZJ0zGQBr031CgTDHlhEVeA5herLhfYHUbdwOvozNGDXqZIoZkusyJ8YQ8kg8OuupSTr8xv8NasdIEXShocG+OvFW4T0+MzsmZsb3y5PBf/dqba7KnHcKOcBA1HJo919vT0wLaxsdEx5rR8+XKrZIOGEYHkeBhQUVGRPNYprAhEB+cwJlFYaL28/+LFi1Sw43ij4bivPDk+Mk2Vg4MtLS3CF7/44gsqAG+++SYVent7W1tbV61aVVBQAL0K1usYWrsvpaX4mn+GYZgpQHooGlmZDZw3L+l1hYtfWLQz6CuIG5iGAwcNHQNXEwYG8DDxGNxZBsvSdamgRK1r8s1vdAfycAgGjgCKLMGHGOuCbzxfVxQdTA5cCR+LDpvF0YPPKcvZIckbkM0EaeLBoYBfuo5rRb1+qbzevfBHWaVVLrgpviYUT0k1ioaz60Amo0a0MKtwx7I9dYWL6Li5ndaItYGbN2+2xMeGWI2YkC6VplgNNyY43PGRGS5UNhouTEy2WDvJjwyORVPlaKRYTDW7fv06FYDm5maxAoAA3/1XM2MI+OWuXbuso6NG3IVhGCbTSQ9FSwJlzHSalWWP7V7xanFgZlSPmKqSsuuMK4amSS63MqvKs3hNVtVid25I1SRJi4PhgJrp0J3QPBCkQIGalaM8kOHAU2pSIKhmB0H14CYAhujMsJmi6Yo/1yiv9yx53Fde6/b4DD0el2Ur5KbgeoUU0LG3pZgWKfYV71z2m9qQCK5MYlenBSAZo5yuDqeNLeozhaEFnmBgI4frdu7cCXrX1tZGg5522tvbx2BpDMMwU4P0VDTwDJIDFI6aUP3OZXuq8moiesQYTXaxCQS7Swdj0gzVI8+a71q42lO3whsqVd1eWdNRzsDidEMKlbrA5ECnxo5pY+B9wUJFleBSKKiGLqtuKbdImr/Us+hHvrl1Lo9fwZvCl6yYk+TgNKiamlophhLX4jOySnaAnxWKFBtm61Hepi8pZUBN6eTxBSO6I/Lhhx9apz4sjh49CtoK1gUGZh0anoqKir179/b09Jw5c6azs9OepAMs7SGEABmGYdKQ9FQ00ALT0oZso7rg0baVexuLfxDTYroVUpoEzLAYaJKOLyqHlmmS26MWPaLWr85auNpbWe8OFuJ6ArdbCoYw5axVbaxgMEwzQmWqpCrgpoFc5ZFaV22TN7zGV1aleAO46hP8DP8CY9gMO8osQr+lcGvo46h+Z26w+pWmA7XW+CZhypm5mbaIUU5QB+xnJw4fPkzn2NOl0ryx8Y2rpXmUjh6ZZqRBU5999lkoHDp0CD8zEe0PBoNUSCYcDre0tHR1dV29elVk9/j888+pMBrY5xiGmTKkpaKhYIAa4Awu0xBQjEr8pW0r9v6kaoMsK9rQwJ+5BRVCJUGdGzo0QWAET5bBwsDV4EYazk8zJA129OyQOrvOU7fK2/BnWfMbvYF8RXuweB88OF7cABVTq5e4F631h9d6KurVgmIVfme6hhE183F108mgiAWcCUfC5oDVN2Z3DZUNQ9PjTbMef/kH++fmVZnn2L7o3zSGMqCCfIwwVCdmwdvHOmne2KlTpxy9ynHqvVgp6fgpXIcWltppaGigwggvoRovxPLPGzduUCEBeuTe3l6QJMrB29bWZk9yK5LW2tOkDUcoFHrjjTeofOnSJSqMhuQXgDIMw2QoaalolmHcKxqG5HcFWsK/en7xjqA3P6INDkkE/KQgkqzJmHti4sCZcJaxmHcEhzR3Mb8tTkkz3G45J18pLne51AcPogFwEwOMrLTSlV+keDyKYSimmZGDwRa+8DeIlobLFAD0Wgo9CoY6Cp3PmuJnNjxqRFVF3bjgub9f+nKRv9g8kcBb4Bf9m66IrGO0bHM4QCbWrVtHZTHWKXzLcfTT8W2YdXV1VHD81PE69fX1VBDrIhPo6uoyxV1OTguSKmIdgFh5moB45I0bN7a3t1dWVm7fvp2OEKKRInXZwYMHqXnjqJgDAwNUEP3JMAyToaSloiVCuoA2psjqj8t/8g8r9zcUL4/qEXzHOCoEmBlGhlRdViZ17hQ2wlz4Ob7ABc0BTWs3VbBHzEFjfL+ogZfRDT2qRSpyK3+94p9+Ufs3XjVr6ET6YhCRkNYxjZmdp59+mgpirFOkMdu9e3dCIK27u9vxrZQiyxp8mpAZH65A2cUSeOKJJ6jKRx99lCxhFy5cELUc07OlCpkoDWUmIzyVon0gZPbVndA88aIqEVpbsWIFFRwV84MPPqBCSrIl0qGVlZVRgWEYJkPJCEWj8A4FdHD2T3X+o79e0f4XdS25ntw7+h18CgwcmREledJmqqU10IMK9hAYbFyPuWTlqcqf72l6fWlJE4klnDLeYpnxCOlxTGNmJ3mss6Kigua89/b2PvnkkxQlgo8OHjy4Zs0aPNUJ8QoBOAfOpEtBXWgAxfMSAAcSVTZv3rxr1y6aiQUVofGNjY1Ua+vWrXZbGjM0rkrJNZIJh8P2af6gStQY2HZ0dEDz6Pi+ffuoAEAVmnAG9ga9JEZ4oQo8S3t7O5RB6Rz7XwhcApR0beSxaYZhmIxANqMq6Q00EMflQNCstorRt/P95w6d/e2ZK6fhI7fi0mVJRd3gONA9YGhPNhRJMXR90IjUFNT9efVzy8tW02dmb1k/GAGI0VNPPQUF0I7RjBIuXbqUokeHDx+mgVHwDCFJCcBxOnndunUJay3FdRKAKqBZFIhK+G92uCpEZWXliRMn7IoGMuR4nfsi+uT48eOOb1IHx1q1apW140Ty8963SmdnZ0tLi7XjdH7CU1RVVYFEjvK3xjAMk85kRhSN/Mz8QdOwLObl17zc1PH84r8rCZTG9RgoCKYnG4Yp7yDWX6q7z4kH4Bs6TTGkuBYN+gr+qvaXe1a+ZvkZgO5r1RsiYXea8umnn1JhhKCXnQ0bNlBBjHVWVFQ4vv4cjoyQaw0MhgJLdqCKeE9oMlBFDDImAJd69913xyWEBoholuPrpIBt27bBNvmRCdCmt99+29oZAlRPLIlNpq2tze5nQE1NTcL1KdZIgBZTkM/xVRAMwzCZRSYomuUc8INK97iWV/U1V/y847HO9dW/yHbnRLRBnV5FYIXcYGvO48IVkDqN6E09zDiZLtOTGhgzwxd7mv6lSfFoPOJW3M0V6/+x6fVNC54Leu1/4ahX7V16T/dOW4RFjXIWl5Ak+7rOcDh8/vx5kZQV3GLr1q1wRGTAF0syBaBTJ0+e7OzsFKIGVU6dOjXCsB1UAUsD0QEHEvoC7YGLwPFxHO+DG9FQ5jvvvENH7Bw8eBDaCfe9du0aNEZ0CDQJah0/fryrq8tRFjdt2gReBY8pUtdCAXahyt69e+mIAK4A4kvNIM6dO2eVbIsqxmXuHcMwzOSSCQOdowM05cKNnt+d7zr59X8ORPpVzE2hKJJqWpqE6f9xaQH4x1S0NHg2fPmT+ZDmok2UUd2I6dFcT7ChZPlPqzZW59coGGKkx2cPm0wuXLhAOrJ///7RZHZNH8RYJ0hVwquWuru7169f//HHHyccf5iA7YEig8DxKCfDMFOATBnovD8gJpV587Y17PpN04EfV/7M786NaVFNj5kfgrigmuj4OvMpiBlFQxGlPXhwXYsHXIGfVW3c0/TazmV7FhTUmn4GJMTMmAmho6OD0kk4JjkTuVjnzJlDhUyhubmZ5DI5CUg4HO7p6ZlEPwPxpdjnCy+8QEcYhmEymimjaCgo8C3LyvyC2hcXt7722D8/U/1sac6sqB6L6XFSMzOKNgUxl0lgKo2YHtOMeHlexaaav3z98X9pWbR9QYgSFpC98arNh01ykrO+vr7du3dT+UHejD5Z7NixA7YHDhyg3fThyJEjsAWDdFzKwDAMk3FMkYFOlDPaiD2T725/81/fnfq3Sx/9sf8Pd2K3ZVl2Ka4RRe1u3YzBkCJGVJHlXHdubVH4h2WPL5rRGPQWDH04lK0WycCny0y6u7sXLbLeprV///5nnnmGwktHjx595ZVXhlvOmRGAYs6bN6+/v3+4dZ2TBa3lFCtqGYZhMp2pMxdtBDQ93nv9f/798idnr3xx8XpPTI+qKGoqzk3DxY4Gvu0S3AXz8lN2fvyH87bwJy4ihX8TbTc0jQx/Geb98QjaFYU5SbPMdwPgrDP6WNcMIy7Fs9VATWF9uLBhZdljZTkZNnA2hRG5LRzJz88/duxYhubu6ujoaG1tTSvF7Orq2rx5c2Vl5XCZdRmGYTKOaaFogoHIjUs3L5z4+j9Of3viyp3vbkUGFElWVBdOGoJ+ABcz31ZAYoaGJMu6ocFWwcz89nDUREDiZd0EbgdtM98pQG2iZQAgkziaqciuoC93VqB88YylS0qWlufN86o+rMakDX19fWBpjhnLwM/ef//9jB6Po5BV+gTS0q09DMMwD860ULRku4pqkf/u+/0frnWf6/uy5/ofrw1eVU0HgnMVQFJlSTHDVWZIDV9eAI5mG0qdEMzfBGqiKYvYbGwA/IhjGhGM8ymyWhworQ7WLAjVLixsmJM3d2gRADCxjWPGRldX16FDh0Q4rbGxccOGDVu2bHFMP5FBUArZNAmkUQiNF3IyDDPFmCZRtGRJsxjUBm9Grl+6efH3V8/09J+7cvtKf6T/ZmwgrsVVlDUwINA1sDc0J2VCBQ3HMXX0REOOS5qB45iaW3HleYL53lBxdmlNqK42FC4JzMr15KqKy6qEG3o0UjT6bbKrMQzDMExmMz0UjewlAaeD16P9l2/839e3v/rq1v/+6dZX39y6/M2tP0WkQUnDf7qhQ3fhqChUlRUZo11WJgvFjHvdF/Qws8PNAmxBxfAnqqAsuQyXocpexVuWM7vEXzonb+7MrNKZObPnZM/1ewJ0BRt3bQyugJqGT4RXd7ZRhmEYhmEyh2kSRRsLmhGPxCNRPfLtrW+/vX35m+8v9w9euzL43a3oQESPfB/93jC0geiALumGFr8Vv0WiNBKG7nP7fQpOGgt4ctyKJ9ud41bdfnegyFdcFCiG7czssiJ/sc/l9ygeVVGpHsMwDMMw0w1WtJSJapG4Hr8ZvaHpoGg3QNHiWvxmbAA+GrkrZcnwu/w+l8+QlByQMxd853lVr0txW2cwDMMwDMOYsKKlAsbJ9KFEGBOKOVzJMAzDMMx05SHYRkaD/nrXYnGSV1KPjV1xqSZsEwoA+xnDMAzDTGs4ipYC0FOmOg39vFtIidHUGtuVGYZhGIaZIrCiMQzDMAzDpB080MkwDMMwDJN2sKIxDMMwDMOkHaxoDMMwDMMwaQcrGsMwDMMwTNrBisYwDMMwDJN2sKIxDMMwDMOkHaxoDMMwDMMwaQcrGsMwDMMwTNrBisYwDMMwDJN2sKIxDMMwDMOkHaxoDMMwDMMwaQcrGsMwDMMwTNrBisYwDMMwDJN2sKIxDMMwDMOkGZL0/9/61ny1+vddAAAAAElFTkSuQmCC"/>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pic>
        <p:nvPicPr>
          <p:cNvPr id="2050" name="Picture 2" descr="Kvalitet | Blogg i vest | Sid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673" y="4196397"/>
            <a:ext cx="3521291"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1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0145" y="333026"/>
            <a:ext cx="7614846" cy="637952"/>
          </a:xfrm>
        </p:spPr>
        <p:txBody>
          <a:bodyPr>
            <a:normAutofit fontScale="90000"/>
          </a:bodyPr>
          <a:lstStyle/>
          <a:p>
            <a:r>
              <a:rPr lang="nb-NO"/>
              <a:t>Elektronisk pasientjournal (EPJ) – bidrar med struktur: </a:t>
            </a:r>
            <a:br>
              <a:rPr lang="nb-NO"/>
            </a:br>
            <a:endParaRPr lang="nb-NO"/>
          </a:p>
        </p:txBody>
      </p:sp>
      <p:sp>
        <p:nvSpPr>
          <p:cNvPr id="6" name="Plassholder for innhold 2"/>
          <p:cNvSpPr>
            <a:spLocks noGrp="1"/>
          </p:cNvSpPr>
          <p:nvPr>
            <p:ph idx="1"/>
          </p:nvPr>
        </p:nvSpPr>
        <p:spPr>
          <a:xfrm>
            <a:off x="369455" y="1681018"/>
            <a:ext cx="8608289" cy="4498109"/>
          </a:xfrm>
        </p:spPr>
        <p:txBody>
          <a:bodyPr vert="horz" lIns="91440" tIns="45720" rIns="91440" bIns="45720" rtlCol="0" anchor="t">
            <a:noAutofit/>
          </a:bodyPr>
          <a:lstStyle/>
          <a:p>
            <a:pPr marL="0" indent="0">
              <a:buNone/>
            </a:pPr>
            <a:r>
              <a:rPr lang="nb-NO" sz="1800" b="1"/>
              <a:t>Gerica og</a:t>
            </a:r>
            <a:r>
              <a:rPr lang="nb-NO" sz="1800"/>
              <a:t> </a:t>
            </a:r>
            <a:r>
              <a:rPr lang="nb-NO" sz="1800" b="1"/>
              <a:t>tiltaksplanen</a:t>
            </a:r>
            <a:r>
              <a:rPr lang="nb-NO" sz="1800"/>
              <a:t> </a:t>
            </a:r>
          </a:p>
          <a:p>
            <a:r>
              <a:rPr lang="nb-NO" sz="1800"/>
              <a:t>Skal være oversiktlig</a:t>
            </a:r>
          </a:p>
          <a:p>
            <a:r>
              <a:rPr lang="nb-NO" sz="1800"/>
              <a:t>Sikrer pasientsikkerhet </a:t>
            </a:r>
          </a:p>
          <a:p>
            <a:r>
              <a:rPr lang="nb-NO" sz="1800"/>
              <a:t>Sikrer kvalitet på helsetjenesten</a:t>
            </a:r>
          </a:p>
          <a:p>
            <a:r>
              <a:rPr lang="nb-NO" sz="1800">
                <a:latin typeface="Arial"/>
                <a:cs typeface="Arial"/>
              </a:rPr>
              <a:t>Bidrar til en systematisk måte å jobbe på, med inndeling i: Behov, tiltak, mål og evaluering (prosedyre/tiltak – situasjon – mål)</a:t>
            </a:r>
          </a:p>
          <a:p>
            <a:endParaRPr lang="nb-NO" sz="1800"/>
          </a:p>
          <a:p>
            <a:pPr marL="0" indent="0">
              <a:buNone/>
            </a:pPr>
            <a:r>
              <a:rPr lang="nb-NO" sz="1800" b="1"/>
              <a:t>Sjekklistene - </a:t>
            </a:r>
            <a:r>
              <a:rPr lang="nb-NO" sz="1800"/>
              <a:t>Journalkode 500 </a:t>
            </a:r>
          </a:p>
          <a:p>
            <a:pPr marL="0" indent="0">
              <a:buNone/>
            </a:pPr>
            <a:r>
              <a:rPr lang="nb-NO" sz="1800">
                <a:latin typeface="Arial"/>
                <a:cs typeface="Arial"/>
              </a:rPr>
              <a:t>Bidrar til gode pasientforløp, og er en strukturert og systematisk måte å samle inn data på. Gir en helhetlig informasjon om tjenestemottaker/pasienten/brukeren. </a:t>
            </a:r>
            <a:endParaRPr lang="nb-NO" sz="1800"/>
          </a:p>
          <a:p>
            <a:pPr marL="0" indent="0">
              <a:buNone/>
            </a:pPr>
            <a:endParaRPr lang="nb-NO" sz="1800" b="1">
              <a:latin typeface="Arial"/>
              <a:cs typeface="Arial"/>
            </a:endParaRPr>
          </a:p>
          <a:p>
            <a:pPr marL="0" indent="0">
              <a:buNone/>
            </a:pPr>
            <a:r>
              <a:rPr lang="nb-NO" sz="1800" b="1">
                <a:latin typeface="Arial"/>
                <a:cs typeface="Arial"/>
              </a:rPr>
              <a:t>I </a:t>
            </a:r>
            <a:r>
              <a:rPr lang="nb-NO" sz="1800" b="1" err="1">
                <a:latin typeface="Arial"/>
                <a:cs typeface="Arial"/>
              </a:rPr>
              <a:t>saksbilde</a:t>
            </a:r>
            <a:r>
              <a:rPr lang="nb-NO" sz="1800">
                <a:latin typeface="Arial"/>
                <a:cs typeface="Arial"/>
              </a:rPr>
              <a:t> finner du bakgrunn for tildelte tjenester og sykdomshistorikk </a:t>
            </a:r>
            <a:endParaRPr lang="nb-NO"/>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11</a:t>
            </a:fld>
            <a:endParaRPr lang="nb-NO"/>
          </a:p>
        </p:txBody>
      </p:sp>
      <p:pic>
        <p:nvPicPr>
          <p:cNvPr id="1026" name="Picture 2" descr="Gerica : Kursets for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568" y="970978"/>
            <a:ext cx="481012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4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4898" y="904955"/>
            <a:ext cx="8124799" cy="637952"/>
          </a:xfrm>
        </p:spPr>
        <p:txBody>
          <a:bodyPr>
            <a:normAutofit/>
          </a:bodyPr>
          <a:lstStyle/>
          <a:p>
            <a:r>
              <a:rPr lang="nb-NO">
                <a:latin typeface="Arial"/>
                <a:cs typeface="Arial"/>
              </a:rPr>
              <a:t>Dokumentasjonsprosessen – er en sirkulærprosess</a:t>
            </a:r>
          </a:p>
        </p:txBody>
      </p:sp>
      <p:pic>
        <p:nvPicPr>
          <p:cNvPr id="9" name="Plassholder for innhold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87055" y="1826872"/>
            <a:ext cx="5613442" cy="374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3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9529" y="458469"/>
            <a:ext cx="7614846" cy="637952"/>
          </a:xfrm>
        </p:spPr>
        <p:txBody>
          <a:bodyPr/>
          <a:lstStyle/>
          <a:p>
            <a:r>
              <a:rPr lang="nb-NO"/>
              <a:t>Hva, hvor dokumenterer vi i Gerica</a:t>
            </a:r>
          </a:p>
        </p:txBody>
      </p:sp>
      <p:sp>
        <p:nvSpPr>
          <p:cNvPr id="3" name="Plassholder for innhold 2"/>
          <p:cNvSpPr>
            <a:spLocks noGrp="1"/>
          </p:cNvSpPr>
          <p:nvPr>
            <p:ph idx="4294967295"/>
          </p:nvPr>
        </p:nvSpPr>
        <p:spPr>
          <a:xfrm>
            <a:off x="489529" y="3180052"/>
            <a:ext cx="3648364" cy="3017548"/>
          </a:xfrm>
        </p:spPr>
        <p:txBody>
          <a:bodyPr vert="horz" lIns="91440" tIns="45720" rIns="91440" bIns="45720" rtlCol="0" anchor="t">
            <a:normAutofit/>
          </a:bodyPr>
          <a:lstStyle/>
          <a:p>
            <a:r>
              <a:rPr lang="nb-NO"/>
              <a:t>Vedtak kan leses i </a:t>
            </a:r>
            <a:r>
              <a:rPr lang="nb-NO" err="1"/>
              <a:t>saksbildet</a:t>
            </a:r>
            <a:r>
              <a:rPr lang="nb-NO"/>
              <a:t>, - </a:t>
            </a:r>
            <a:r>
              <a:rPr lang="nb-NO" b="1"/>
              <a:t>SAK</a:t>
            </a:r>
          </a:p>
          <a:p>
            <a:pPr marL="0" indent="0">
              <a:buNone/>
            </a:pPr>
            <a:endParaRPr lang="nb-NO"/>
          </a:p>
          <a:p>
            <a:r>
              <a:rPr lang="nb-NO"/>
              <a:t>Datasamling/kartlegging – sjekklister – </a:t>
            </a:r>
            <a:r>
              <a:rPr lang="nb-NO" b="1"/>
              <a:t>JOURNAL</a:t>
            </a:r>
            <a:r>
              <a:rPr lang="nb-NO"/>
              <a:t>  </a:t>
            </a:r>
          </a:p>
          <a:p>
            <a:endParaRPr lang="nb-NO"/>
          </a:p>
          <a:p>
            <a:r>
              <a:rPr lang="nb-NO"/>
              <a:t>Behov/problem – mål – tiltak – evaluering – </a:t>
            </a:r>
            <a:r>
              <a:rPr lang="nb-NO" b="1"/>
              <a:t>TILTAK </a:t>
            </a:r>
          </a:p>
          <a:p>
            <a:pPr marL="342900" lvl="1" indent="0">
              <a:buNone/>
            </a:pPr>
            <a:r>
              <a:rPr lang="nb-NO"/>
              <a:t>(tiltaksplan)</a:t>
            </a:r>
          </a:p>
          <a:p>
            <a:endParaRPr lang="nb-NO"/>
          </a:p>
          <a:p>
            <a:r>
              <a:rPr lang="nb-NO">
                <a:latin typeface="Arial"/>
                <a:cs typeface="Arial"/>
              </a:rPr>
              <a:t>Uforutsette hendelser, daglig dokumentasjon – </a:t>
            </a:r>
            <a:r>
              <a:rPr lang="nb-NO" b="1">
                <a:latin typeface="Arial"/>
                <a:cs typeface="Arial"/>
              </a:rPr>
              <a:t>JOURNAL</a:t>
            </a:r>
            <a:r>
              <a:rPr lang="nb-NO">
                <a:latin typeface="Arial"/>
                <a:cs typeface="Arial"/>
              </a:rPr>
              <a:t> </a:t>
            </a:r>
            <a:endParaRPr lang="nb-NO"/>
          </a:p>
          <a:p>
            <a:endParaRPr lang="nb-NO"/>
          </a:p>
          <a:p>
            <a:endParaRPr lang="nb-NO"/>
          </a:p>
        </p:txBody>
      </p:sp>
      <p:sp>
        <p:nvSpPr>
          <p:cNvPr id="5" name="TekstSylinder 4"/>
          <p:cNvSpPr txBox="1"/>
          <p:nvPr/>
        </p:nvSpPr>
        <p:spPr>
          <a:xfrm>
            <a:off x="129309" y="1628800"/>
            <a:ext cx="8894618" cy="369332"/>
          </a:xfrm>
          <a:prstGeom prst="rect">
            <a:avLst/>
          </a:prstGeom>
          <a:solidFill>
            <a:srgbClr val="00B0F0"/>
          </a:solidFill>
        </p:spPr>
        <p:txBody>
          <a:bodyPr wrap="square" rtlCol="0">
            <a:spAutoFit/>
          </a:bodyPr>
          <a:lstStyle/>
          <a:p>
            <a:pPr algn="ctr"/>
            <a:r>
              <a:rPr lang="nb-NO"/>
              <a:t>Jobber du i flere avdelinger - HUSK å velge riktig rolle ved pålogging. </a:t>
            </a:r>
          </a:p>
        </p:txBody>
      </p:sp>
      <p:pic>
        <p:nvPicPr>
          <p:cNvPr id="8" name="Plassholder for innhold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54517" y="5700712"/>
            <a:ext cx="1193006" cy="300038"/>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p:cNvPicPr>
            <a:picLocks noChangeAspect="1"/>
          </p:cNvPicPr>
          <p:nvPr/>
        </p:nvPicPr>
        <p:blipFill>
          <a:blip r:embed="rId4"/>
          <a:stretch>
            <a:fillRect/>
          </a:stretch>
        </p:blipFill>
        <p:spPr>
          <a:xfrm>
            <a:off x="4263278" y="3062890"/>
            <a:ext cx="4629202" cy="2382334"/>
          </a:xfrm>
          <a:prstGeom prst="rect">
            <a:avLst/>
          </a:prstGeom>
        </p:spPr>
      </p:pic>
    </p:spTree>
    <p:extLst>
      <p:ext uri="{BB962C8B-B14F-4D97-AF65-F5344CB8AC3E}">
        <p14:creationId xmlns:p14="http://schemas.microsoft.com/office/powerpoint/2010/main" val="56675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Behov og problem </a:t>
            </a:r>
          </a:p>
        </p:txBody>
      </p:sp>
      <p:sp>
        <p:nvSpPr>
          <p:cNvPr id="3" name="Plassholder for innhold 2"/>
          <p:cNvSpPr>
            <a:spLocks noGrp="1"/>
          </p:cNvSpPr>
          <p:nvPr>
            <p:ph idx="4294967295"/>
          </p:nvPr>
        </p:nvSpPr>
        <p:spPr>
          <a:xfrm>
            <a:off x="601647" y="1908752"/>
            <a:ext cx="7886700" cy="4351338"/>
          </a:xfrm>
        </p:spPr>
        <p:txBody>
          <a:bodyPr vert="horz" lIns="91440" tIns="45720" rIns="91440" bIns="45720" rtlCol="0" anchor="t">
            <a:normAutofit/>
          </a:bodyPr>
          <a:lstStyle/>
          <a:p>
            <a:r>
              <a:rPr lang="nb-NO">
                <a:latin typeface="Arial"/>
                <a:cs typeface="Arial"/>
              </a:rPr>
              <a:t>Ved å gjøre en grundig kartlegging og datasamling identifiserer vi behov og problemområder – behov for den helsehjelp vi utfører. </a:t>
            </a:r>
          </a:p>
          <a:p>
            <a:endParaRPr lang="nb-NO"/>
          </a:p>
        </p:txBody>
      </p:sp>
      <p:sp>
        <p:nvSpPr>
          <p:cNvPr id="4" name="Avrundet rektangel 3"/>
          <p:cNvSpPr/>
          <p:nvPr/>
        </p:nvSpPr>
        <p:spPr>
          <a:xfrm>
            <a:off x="1143000" y="3737610"/>
            <a:ext cx="6653463" cy="1366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ln w="0"/>
                <a:solidFill>
                  <a:schemeClr val="tx1"/>
                </a:solidFill>
                <a:effectLst>
                  <a:outerShdw blurRad="38100" dist="19050" dir="2700000" algn="tl" rotWithShape="0">
                    <a:schemeClr val="dk1">
                      <a:alpha val="40000"/>
                    </a:schemeClr>
                  </a:outerShdw>
                </a:effectLst>
              </a:rPr>
              <a:t>OBSERVERER DU NOE –   </a:t>
            </a:r>
          </a:p>
          <a:p>
            <a:pPr algn="ctr"/>
            <a:r>
              <a:rPr lang="nb-NO" sz="3600">
                <a:ln w="0"/>
                <a:solidFill>
                  <a:schemeClr val="tx1"/>
                </a:solidFill>
                <a:effectLst>
                  <a:outerShdw blurRad="38100" dist="19050" dir="2700000" algn="tl" rotWithShape="0">
                    <a:schemeClr val="dk1">
                      <a:alpha val="40000"/>
                    </a:schemeClr>
                  </a:outerShdw>
                </a:effectLst>
              </a:rPr>
              <a:t>GJØR NOE MED DET!!!</a:t>
            </a:r>
            <a:endParaRPr lang="nb-NO" sz="3600"/>
          </a:p>
        </p:txBody>
      </p:sp>
    </p:spTree>
    <p:extLst>
      <p:ext uri="{BB962C8B-B14F-4D97-AF65-F5344CB8AC3E}">
        <p14:creationId xmlns:p14="http://schemas.microsoft.com/office/powerpoint/2010/main" val="36937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5901" y="529109"/>
            <a:ext cx="7614846" cy="637952"/>
          </a:xfrm>
        </p:spPr>
        <p:txBody>
          <a:bodyPr/>
          <a:lstStyle/>
          <a:p>
            <a:r>
              <a:rPr lang="nb-NO"/>
              <a:t>Gerica - </a:t>
            </a:r>
          </a:p>
        </p:txBody>
      </p:sp>
      <p:pic>
        <p:nvPicPr>
          <p:cNvPr id="4" name="Plassholder for innhold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3968" y="1575810"/>
            <a:ext cx="6919913" cy="1644650"/>
          </a:xfrm>
        </p:spPr>
      </p:pic>
      <p:sp>
        <p:nvSpPr>
          <p:cNvPr id="3" name="Avrundet rektangel 2"/>
          <p:cNvSpPr/>
          <p:nvPr/>
        </p:nvSpPr>
        <p:spPr>
          <a:xfrm>
            <a:off x="2786779" y="1673286"/>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7" name="Avrundet rektangel 6"/>
          <p:cNvSpPr/>
          <p:nvPr/>
        </p:nvSpPr>
        <p:spPr>
          <a:xfrm>
            <a:off x="1835696" y="1673287"/>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9" name="TekstSylinder 8"/>
          <p:cNvSpPr txBox="1"/>
          <p:nvPr/>
        </p:nvSpPr>
        <p:spPr>
          <a:xfrm>
            <a:off x="4618182" y="2568252"/>
            <a:ext cx="4047755" cy="4016484"/>
          </a:xfrm>
          <a:prstGeom prst="rect">
            <a:avLst/>
          </a:prstGeom>
          <a:solidFill>
            <a:srgbClr val="FFFF00"/>
          </a:solidFill>
        </p:spPr>
        <p:txBody>
          <a:bodyPr wrap="square" rtlCol="0">
            <a:spAutoFit/>
          </a:bodyPr>
          <a:lstStyle/>
          <a:p>
            <a:r>
              <a:rPr lang="nb-NO" sz="1500"/>
              <a:t>Sjekklister (datasamling/kartlegging) og uforutsette hendelser dokumenteres i </a:t>
            </a:r>
            <a:r>
              <a:rPr lang="nb-NO" sz="1500" b="1" u="sng"/>
              <a:t>journal.</a:t>
            </a:r>
          </a:p>
          <a:p>
            <a:endParaRPr lang="nb-NO" sz="1500"/>
          </a:p>
          <a:p>
            <a:r>
              <a:rPr lang="nb-NO" sz="1500"/>
              <a:t>Utførelse av planlagte tiltak knyttet til behov/problem dokumenteres og evalueres i </a:t>
            </a:r>
            <a:r>
              <a:rPr lang="nb-NO" sz="1500" b="1" u="sng"/>
              <a:t>tiltaksplanen - Tiltak</a:t>
            </a:r>
            <a:r>
              <a:rPr lang="nb-NO" sz="1500"/>
              <a:t>.</a:t>
            </a:r>
          </a:p>
          <a:p>
            <a:endParaRPr lang="nb-NO" sz="1500"/>
          </a:p>
          <a:p>
            <a:r>
              <a:rPr lang="nb-NO" sz="1500"/>
              <a:t>Registrering av (vitale) parameter gjøres i </a:t>
            </a:r>
            <a:r>
              <a:rPr lang="nb-NO" sz="1500" b="1" u="sng" err="1"/>
              <a:t>labsvar</a:t>
            </a:r>
            <a:r>
              <a:rPr lang="nb-NO" sz="1500" b="1" u="sng"/>
              <a:t> </a:t>
            </a:r>
            <a:r>
              <a:rPr lang="nb-NO" sz="1500"/>
              <a:t>eller på Helsekort for mobilpleie:</a:t>
            </a:r>
          </a:p>
          <a:p>
            <a:r>
              <a:rPr lang="nb-NO" sz="1500"/>
              <a:t>Vekt (og høyde for utregningen av BMI)</a:t>
            </a:r>
          </a:p>
          <a:p>
            <a:r>
              <a:rPr lang="nb-NO" sz="1500"/>
              <a:t>BT og puls</a:t>
            </a:r>
          </a:p>
          <a:p>
            <a:r>
              <a:rPr lang="nb-NO" sz="1500"/>
              <a:t>Blodsukker</a:t>
            </a:r>
          </a:p>
          <a:p>
            <a:r>
              <a:rPr lang="nb-NO" sz="1500"/>
              <a:t>Temp</a:t>
            </a:r>
          </a:p>
          <a:p>
            <a:r>
              <a:rPr lang="nb-NO" sz="1500"/>
              <a:t>CRP</a:t>
            </a:r>
          </a:p>
          <a:p>
            <a:r>
              <a:rPr lang="nb-NO" sz="1500"/>
              <a:t>SpO2</a:t>
            </a:r>
          </a:p>
          <a:p>
            <a:r>
              <a:rPr lang="nb-NO" sz="1500"/>
              <a:t>Mange flere parameter i analysepakken </a:t>
            </a:r>
          </a:p>
        </p:txBody>
      </p:sp>
      <p:sp>
        <p:nvSpPr>
          <p:cNvPr id="10" name="Avrundet rektangel 9"/>
          <p:cNvSpPr/>
          <p:nvPr/>
        </p:nvSpPr>
        <p:spPr>
          <a:xfrm>
            <a:off x="3743925" y="1681043"/>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0136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Evaluering / vurdering</a:t>
            </a:r>
          </a:p>
        </p:txBody>
      </p:sp>
      <p:sp>
        <p:nvSpPr>
          <p:cNvPr id="3" name="Plassholder for innhold 2"/>
          <p:cNvSpPr>
            <a:spLocks noGrp="1"/>
          </p:cNvSpPr>
          <p:nvPr>
            <p:ph idx="4294967295"/>
          </p:nvPr>
        </p:nvSpPr>
        <p:spPr>
          <a:xfrm>
            <a:off x="442010" y="2179781"/>
            <a:ext cx="4582572" cy="3435928"/>
          </a:xfrm>
        </p:spPr>
        <p:txBody>
          <a:bodyPr vert="horz" lIns="91440" tIns="45720" rIns="91440" bIns="45720" rtlCol="0" anchor="t">
            <a:normAutofit/>
          </a:bodyPr>
          <a:lstStyle/>
          <a:p>
            <a:pPr marL="0" indent="0">
              <a:buNone/>
            </a:pPr>
            <a:r>
              <a:rPr lang="nb-NO">
                <a:latin typeface="Arial"/>
                <a:cs typeface="Arial"/>
              </a:rPr>
              <a:t>Alle iverksatte tiltak evalueres forløpende og en grundigere vurdering gjøres ved de fastsatte tidsfristene for delmålene.</a:t>
            </a:r>
            <a:endParaRPr lang="nb-NO"/>
          </a:p>
          <a:p>
            <a:endParaRPr lang="nb-NO"/>
          </a:p>
          <a:p>
            <a:pPr marL="0" indent="0">
              <a:buNone/>
            </a:pPr>
            <a:r>
              <a:rPr lang="nb-NO"/>
              <a:t>Evaluering / vurdering fortløpende er viktig for å kunne justere tiltakene</a:t>
            </a:r>
          </a:p>
          <a:p>
            <a:r>
              <a:rPr lang="nb-NO"/>
              <a:t>Virker tiltakene vi har i gang satt? </a:t>
            </a:r>
          </a:p>
          <a:p>
            <a:r>
              <a:rPr lang="nb-NO"/>
              <a:t>Mangler vi informasjon?</a:t>
            </a:r>
          </a:p>
          <a:p>
            <a:pPr lvl="1">
              <a:buFont typeface="Wingdings" panose="05000000000000000000" pitchFamily="2" charset="2"/>
              <a:buChar char="Ø"/>
            </a:pPr>
            <a:r>
              <a:rPr lang="nb-NO"/>
              <a:t>gå tilbake til datasamlingen </a:t>
            </a:r>
          </a:p>
          <a:p>
            <a:pPr lvl="1">
              <a:buFont typeface="Wingdings" panose="05000000000000000000" pitchFamily="2" charset="2"/>
              <a:buChar char="Ø"/>
            </a:pPr>
            <a:r>
              <a:rPr lang="nb-NO"/>
              <a:t>juster behov for hjelp?</a:t>
            </a:r>
          </a:p>
          <a:p>
            <a:pPr lvl="1">
              <a:buFont typeface="Wingdings" panose="05000000000000000000" pitchFamily="2" charset="2"/>
              <a:buChar char="Ø"/>
            </a:pPr>
            <a:r>
              <a:rPr lang="nb-NO"/>
              <a:t>gjør vurderinger og tilbakemelding</a:t>
            </a:r>
          </a:p>
          <a:p>
            <a:pPr lvl="1">
              <a:buFont typeface="Wingdings" panose="05000000000000000000" pitchFamily="2" charset="2"/>
              <a:buChar char="Ø"/>
            </a:pPr>
            <a:r>
              <a:rPr lang="nb-NO"/>
              <a:t>er målsettingen urealistisk ? Juster målsettingen</a:t>
            </a:r>
          </a:p>
          <a:p>
            <a:pPr>
              <a:buFont typeface="Wingdings" panose="05000000000000000000" pitchFamily="2" charset="2"/>
              <a:buChar char="Ø"/>
            </a:pPr>
            <a:r>
              <a:rPr lang="nb-NO">
                <a:latin typeface="Arial"/>
                <a:cs typeface="Arial"/>
              </a:rPr>
              <a:t>Hvis ikke juster tiltak/prosedyre utfra nye informasjon, observasjon og datasamling)</a:t>
            </a:r>
            <a:endParaRPr lang="nb-NO" sz="1200">
              <a:latin typeface="Arial"/>
              <a:cs typeface="Arial"/>
            </a:endParaRPr>
          </a:p>
        </p:txBody>
      </p:sp>
      <p:sp>
        <p:nvSpPr>
          <p:cNvPr id="4" name="TekstSylinder 3"/>
          <p:cNvSpPr txBox="1"/>
          <p:nvPr/>
        </p:nvSpPr>
        <p:spPr>
          <a:xfrm>
            <a:off x="5311176" y="1681896"/>
            <a:ext cx="3583055" cy="4455066"/>
          </a:xfrm>
          <a:prstGeom prst="rect">
            <a:avLst/>
          </a:prstGeom>
          <a:solidFill>
            <a:srgbClr val="FFFF00"/>
          </a:solidFill>
        </p:spPr>
        <p:txBody>
          <a:bodyPr wrap="square" rtlCol="0">
            <a:spAutoFit/>
          </a:bodyPr>
          <a:lstStyle/>
          <a:p>
            <a:endParaRPr lang="nb-NO" sz="1350"/>
          </a:p>
          <a:p>
            <a:endParaRPr lang="nb-NO" sz="1350"/>
          </a:p>
          <a:p>
            <a:r>
              <a:rPr lang="nb-NO" sz="1350"/>
              <a:t>Evaluering skrives inn forløpende i journal knyttet til aktuelt tiltak i tiltaksplanene.</a:t>
            </a:r>
          </a:p>
          <a:p>
            <a:endParaRPr lang="nb-NO" sz="1350"/>
          </a:p>
          <a:p>
            <a:r>
              <a:rPr lang="nb-NO" sz="1350"/>
              <a:t>Evaluering i LMP/Mobilpleie – kvitteringsjournal for utført oppdrag og observasjon gjort i oppdrag. </a:t>
            </a:r>
          </a:p>
          <a:p>
            <a:endParaRPr lang="nb-NO" sz="1350"/>
          </a:p>
          <a:p>
            <a:r>
              <a:rPr lang="nb-NO" sz="1350"/>
              <a:t>For stabile pasienter/brukere bør det skrives en beskrivende journal av primær/tjenesteansvarlig minimum en gang pr måned. </a:t>
            </a:r>
          </a:p>
          <a:p>
            <a:endParaRPr lang="nb-NO" sz="1350"/>
          </a:p>
          <a:p>
            <a:r>
              <a:rPr lang="nb-NO" sz="1350"/>
              <a:t>Ved endringer hos pasient/bruker skal dette dokumenteres av den som er ansvarlig for helsehjelpen innen utgangen av gjeldende vakten i henhold til lovverket. </a:t>
            </a:r>
          </a:p>
          <a:p>
            <a:endParaRPr lang="nb-NO" sz="1350"/>
          </a:p>
          <a:p>
            <a:endParaRPr lang="nb-NO" sz="1350"/>
          </a:p>
          <a:p>
            <a:r>
              <a:rPr lang="nb-NO" sz="1350"/>
              <a:t> </a:t>
            </a:r>
          </a:p>
        </p:txBody>
      </p:sp>
    </p:spTree>
    <p:extLst>
      <p:ext uri="{BB962C8B-B14F-4D97-AF65-F5344CB8AC3E}">
        <p14:creationId xmlns:p14="http://schemas.microsoft.com/office/powerpoint/2010/main" val="3341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a:t>Hvordan logge inn KS-læring </a:t>
            </a:r>
            <a:r>
              <a:rPr lang="nb-NO">
                <a:hlinkClick r:id="rId2"/>
              </a:rPr>
              <a:t>KS Læring </a:t>
            </a:r>
            <a:r>
              <a:rPr lang="nb-NO" err="1">
                <a:hlinkClick r:id="rId2"/>
              </a:rPr>
              <a:t>kurssøk</a:t>
            </a:r>
            <a:r>
              <a:rPr lang="nb-NO">
                <a:hlinkClick r:id="rId2"/>
              </a:rPr>
              <a:t> (kslaring.no)</a:t>
            </a:r>
            <a:endParaRPr lang="nb-NO"/>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17</a:t>
            </a:fld>
            <a:endParaRPr lang="nb-NO"/>
          </a:p>
        </p:txBody>
      </p:sp>
      <p:pic>
        <p:nvPicPr>
          <p:cNvPr id="7" name="Bilde 6"/>
          <p:cNvPicPr/>
          <p:nvPr/>
        </p:nvPicPr>
        <p:blipFill>
          <a:blip r:embed="rId3"/>
          <a:stretch>
            <a:fillRect/>
          </a:stretch>
        </p:blipFill>
        <p:spPr>
          <a:xfrm>
            <a:off x="737574" y="2174507"/>
            <a:ext cx="4222215" cy="3698023"/>
          </a:xfrm>
          <a:prstGeom prst="rect">
            <a:avLst/>
          </a:prstGeom>
        </p:spPr>
      </p:pic>
      <p:sp>
        <p:nvSpPr>
          <p:cNvPr id="9" name="Ellipse 8"/>
          <p:cNvSpPr/>
          <p:nvPr/>
        </p:nvSpPr>
        <p:spPr>
          <a:xfrm>
            <a:off x="1057346" y="5553404"/>
            <a:ext cx="771453" cy="3487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Bildeforklaring formet som en ellipse 9"/>
          <p:cNvSpPr/>
          <p:nvPr/>
        </p:nvSpPr>
        <p:spPr>
          <a:xfrm>
            <a:off x="6031345" y="2438400"/>
            <a:ext cx="2152073" cy="942109"/>
          </a:xfrm>
          <a:prstGeom prst="wedgeEllipseCallout">
            <a:avLst>
              <a:gd name="adj1" fmla="val -240575"/>
              <a:gd name="adj2" fmla="val 297795"/>
            </a:avLst>
          </a:prstGeom>
          <a:solidFill>
            <a:srgbClr val="009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Velg IKT Agder</a:t>
            </a:r>
          </a:p>
        </p:txBody>
      </p:sp>
    </p:spTree>
    <p:extLst>
      <p:ext uri="{BB962C8B-B14F-4D97-AF65-F5344CB8AC3E}">
        <p14:creationId xmlns:p14="http://schemas.microsoft.com/office/powerpoint/2010/main" val="258428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4294967295"/>
          </p:nvPr>
        </p:nvSpPr>
        <p:spPr>
          <a:xfrm>
            <a:off x="430213" y="3989388"/>
            <a:ext cx="8713787" cy="4351337"/>
          </a:xfrm>
        </p:spPr>
        <p:txBody>
          <a:bodyPr vert="horz" lIns="91440" tIns="45720" rIns="91440" bIns="45720" rtlCol="0" anchor="t">
            <a:normAutofit/>
          </a:bodyPr>
          <a:lstStyle/>
          <a:p>
            <a:r>
              <a:rPr lang="nb-NO"/>
              <a:t>Du er velkommen til å bruke digital opplæring flere ganger</a:t>
            </a:r>
          </a:p>
          <a:p>
            <a:r>
              <a:rPr lang="nb-NO"/>
              <a:t>Det er viktig at du på din arbeidsplass etterspør praktisk opplæring </a:t>
            </a:r>
          </a:p>
          <a:p>
            <a:r>
              <a:rPr lang="nb-NO"/>
              <a:t>Vi vil gjerne at du skal spør en gang for mye enn en gang for lite</a:t>
            </a:r>
            <a:endParaRPr lang="nb-NO" b="1"/>
          </a:p>
          <a:p>
            <a:pPr marL="0" indent="0">
              <a:buNone/>
            </a:pPr>
            <a:r>
              <a:rPr lang="nb-NO" sz="2800" b="1"/>
              <a:t>Sammen er vi et lag, et team som er her til det beste for pasienten og vi blir best når vi jobber sammen</a:t>
            </a:r>
            <a:endParaRPr lang="nb-NO" sz="2800" b="1">
              <a:cs typeface="Calibri"/>
            </a:endParaRPr>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18</a:t>
            </a:fld>
            <a:endParaRPr lang="nb-NO"/>
          </a:p>
        </p:txBody>
      </p:sp>
      <p:sp>
        <p:nvSpPr>
          <p:cNvPr id="6" name="Bølge 5"/>
          <p:cNvSpPr/>
          <p:nvPr/>
        </p:nvSpPr>
        <p:spPr>
          <a:xfrm>
            <a:off x="251520" y="188640"/>
            <a:ext cx="8712968" cy="3508637"/>
          </a:xfrm>
          <a:prstGeom prst="wave">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2800" b="1">
                <a:solidFill>
                  <a:schemeClr val="tx1"/>
                </a:solidFill>
              </a:rPr>
              <a:t>Gratulerer! </a:t>
            </a:r>
          </a:p>
          <a:p>
            <a:pPr algn="ctr"/>
            <a:r>
              <a:rPr lang="nb-NO" sz="2800" b="1">
                <a:solidFill>
                  <a:schemeClr val="tx1"/>
                </a:solidFill>
              </a:rPr>
              <a:t>- du har nå fullført del 1 i digital opplæring!</a:t>
            </a:r>
            <a:r>
              <a:rPr lang="nb-NO" sz="2400" b="1">
                <a:solidFill>
                  <a:schemeClr val="tx1"/>
                </a:solidFill>
              </a:rPr>
              <a:t> </a:t>
            </a:r>
          </a:p>
        </p:txBody>
      </p:sp>
    </p:spTree>
    <p:extLst>
      <p:ext uri="{BB962C8B-B14F-4D97-AF65-F5344CB8AC3E}">
        <p14:creationId xmlns:p14="http://schemas.microsoft.com/office/powerpoint/2010/main" val="194774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2</a:t>
            </a:fld>
            <a:endParaRPr lang="nb-NO"/>
          </a:p>
        </p:txBody>
      </p:sp>
      <p:sp>
        <p:nvSpPr>
          <p:cNvPr id="6" name="TekstSylinder 5"/>
          <p:cNvSpPr txBox="1"/>
          <p:nvPr/>
        </p:nvSpPr>
        <p:spPr>
          <a:xfrm>
            <a:off x="3779912" y="2852936"/>
            <a:ext cx="5184576" cy="923330"/>
          </a:xfrm>
          <a:prstGeom prst="rect">
            <a:avLst/>
          </a:prstGeom>
          <a:noFill/>
        </p:spPr>
        <p:txBody>
          <a:bodyPr wrap="square" rtlCol="0">
            <a:spAutoFit/>
          </a:bodyPr>
          <a:lstStyle/>
          <a:p>
            <a:endParaRPr lang="nb-NO"/>
          </a:p>
          <a:p>
            <a:r>
              <a:rPr lang="nb-NO"/>
              <a:t>. </a:t>
            </a:r>
          </a:p>
          <a:p>
            <a:endParaRPr lang="nb-NO"/>
          </a:p>
        </p:txBody>
      </p:sp>
      <p:graphicFrame>
        <p:nvGraphicFramePr>
          <p:cNvPr id="9" name="Diagram 8"/>
          <p:cNvGraphicFramePr/>
          <p:nvPr>
            <p:extLst>
              <p:ext uri="{D42A27DB-BD31-4B8C-83A1-F6EECF244321}">
                <p14:modId xmlns:p14="http://schemas.microsoft.com/office/powerpoint/2010/main" val="384642107"/>
              </p:ext>
            </p:extLst>
          </p:nvPr>
        </p:nvGraphicFramePr>
        <p:xfrm>
          <a:off x="109174" y="2569989"/>
          <a:ext cx="8928992" cy="415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vrundet rektangel 9"/>
          <p:cNvSpPr/>
          <p:nvPr/>
        </p:nvSpPr>
        <p:spPr>
          <a:xfrm>
            <a:off x="503388" y="260648"/>
            <a:ext cx="804780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nb-NO" sz="2400" b="1"/>
              <a:t>Hvordan bruke opplæringspakken:</a:t>
            </a:r>
            <a:endParaRPr lang="nb-NO" sz="4000" b="1"/>
          </a:p>
        </p:txBody>
      </p:sp>
      <p:sp>
        <p:nvSpPr>
          <p:cNvPr id="11" name="Pil ned 10"/>
          <p:cNvSpPr/>
          <p:nvPr/>
        </p:nvSpPr>
        <p:spPr>
          <a:xfrm>
            <a:off x="539552" y="1700808"/>
            <a:ext cx="115212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6018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54AC-1639-FDB7-0E1C-0257BFD8693B}"/>
              </a:ext>
            </a:extLst>
          </p:cNvPr>
          <p:cNvSpPr>
            <a:spLocks noGrp="1"/>
          </p:cNvSpPr>
          <p:nvPr>
            <p:ph type="title"/>
          </p:nvPr>
        </p:nvSpPr>
        <p:spPr/>
        <p:txBody>
          <a:bodyPr/>
          <a:lstStyle/>
          <a:p>
            <a:r>
              <a:rPr lang="en-US" err="1">
                <a:latin typeface="Arial"/>
                <a:cs typeface="Arial"/>
              </a:rPr>
              <a:t>Innhold</a:t>
            </a:r>
            <a:r>
              <a:rPr lang="en-US">
                <a:latin typeface="Arial"/>
                <a:cs typeface="Arial"/>
              </a:rPr>
              <a:t>: </a:t>
            </a:r>
            <a:r>
              <a:rPr lang="en-US" sz="1200">
                <a:latin typeface="Arial"/>
                <a:cs typeface="Arial"/>
              </a:rPr>
              <a:t>ca 30 min </a:t>
            </a:r>
          </a:p>
        </p:txBody>
      </p:sp>
      <p:sp>
        <p:nvSpPr>
          <p:cNvPr id="3" name="Content Placeholder 2">
            <a:extLst>
              <a:ext uri="{FF2B5EF4-FFF2-40B4-BE49-F238E27FC236}">
                <a16:creationId xmlns:a16="http://schemas.microsoft.com/office/drawing/2014/main" id="{2F370EE9-5619-0BE1-A8E9-DED2C2A7C397}"/>
              </a:ext>
            </a:extLst>
          </p:cNvPr>
          <p:cNvSpPr>
            <a:spLocks noGrp="1"/>
          </p:cNvSpPr>
          <p:nvPr>
            <p:ph idx="1"/>
          </p:nvPr>
        </p:nvSpPr>
        <p:spPr>
          <a:xfrm>
            <a:off x="737574" y="1825626"/>
            <a:ext cx="5768462" cy="2542710"/>
          </a:xfrm>
        </p:spPr>
        <p:txBody>
          <a:bodyPr vert="horz" lIns="91440" tIns="45720" rIns="91440" bIns="45720" rtlCol="0" anchor="t">
            <a:normAutofit/>
          </a:bodyPr>
          <a:lstStyle/>
          <a:p>
            <a:r>
              <a:rPr lang="en-US" err="1">
                <a:latin typeface="Arial"/>
                <a:cs typeface="Arial"/>
              </a:rPr>
              <a:t>Etikk</a:t>
            </a:r>
            <a:r>
              <a:rPr lang="en-US">
                <a:latin typeface="Arial"/>
                <a:cs typeface="Arial"/>
              </a:rPr>
              <a:t> </a:t>
            </a:r>
            <a:r>
              <a:rPr lang="en-US" err="1">
                <a:latin typeface="Arial"/>
                <a:cs typeface="Arial"/>
              </a:rPr>
              <a:t>og</a:t>
            </a:r>
            <a:r>
              <a:rPr lang="en-US">
                <a:latin typeface="Arial"/>
                <a:cs typeface="Arial"/>
              </a:rPr>
              <a:t> </a:t>
            </a:r>
            <a:r>
              <a:rPr lang="en-US" err="1">
                <a:latin typeface="Arial"/>
                <a:cs typeface="Arial"/>
              </a:rPr>
              <a:t>verdier</a:t>
            </a:r>
            <a:r>
              <a:rPr lang="en-US">
                <a:latin typeface="Arial"/>
                <a:cs typeface="Arial"/>
              </a:rPr>
              <a:t> I Grimstad </a:t>
            </a:r>
            <a:r>
              <a:rPr lang="en-US" err="1">
                <a:latin typeface="Arial"/>
                <a:cs typeface="Arial"/>
              </a:rPr>
              <a:t>kommune</a:t>
            </a:r>
            <a:endParaRPr lang="en-US">
              <a:latin typeface="Arial"/>
              <a:cs typeface="Arial"/>
            </a:endParaRPr>
          </a:p>
          <a:p>
            <a:r>
              <a:rPr lang="en-US" err="1">
                <a:latin typeface="Arial"/>
                <a:cs typeface="Arial"/>
              </a:rPr>
              <a:t>Qm</a:t>
            </a:r>
            <a:r>
              <a:rPr lang="en-US">
                <a:latin typeface="Arial"/>
                <a:cs typeface="Arial"/>
              </a:rPr>
              <a:t>+</a:t>
            </a:r>
          </a:p>
          <a:p>
            <a:r>
              <a:rPr lang="en-US">
                <a:latin typeface="Arial"/>
                <a:cs typeface="Arial"/>
              </a:rPr>
              <a:t>HR-</a:t>
            </a:r>
            <a:r>
              <a:rPr lang="en-US" err="1">
                <a:latin typeface="Arial"/>
                <a:cs typeface="Arial"/>
              </a:rPr>
              <a:t>portalen</a:t>
            </a:r>
            <a:endParaRPr lang="en-US">
              <a:latin typeface="Arial"/>
              <a:cs typeface="Arial"/>
            </a:endParaRPr>
          </a:p>
          <a:p>
            <a:r>
              <a:rPr lang="en-US">
                <a:latin typeface="Arial"/>
                <a:cs typeface="Arial"/>
              </a:rPr>
              <a:t>VISMA – </a:t>
            </a:r>
            <a:r>
              <a:rPr lang="en-US" err="1">
                <a:latin typeface="Arial"/>
                <a:cs typeface="Arial"/>
              </a:rPr>
              <a:t>turnus</a:t>
            </a:r>
            <a:endParaRPr lang="en-US"/>
          </a:p>
          <a:p>
            <a:r>
              <a:rPr lang="en-US" err="1">
                <a:latin typeface="Arial"/>
                <a:cs typeface="Arial"/>
              </a:rPr>
              <a:t>Dokumentasjon</a:t>
            </a:r>
            <a:r>
              <a:rPr lang="en-US">
                <a:latin typeface="Arial"/>
                <a:cs typeface="Arial"/>
              </a:rPr>
              <a:t> </a:t>
            </a:r>
            <a:r>
              <a:rPr lang="en-US" err="1">
                <a:latin typeface="Arial"/>
                <a:cs typeface="Arial"/>
              </a:rPr>
              <a:t>og</a:t>
            </a:r>
            <a:r>
              <a:rPr lang="en-US">
                <a:latin typeface="Arial"/>
                <a:cs typeface="Arial"/>
              </a:rPr>
              <a:t> Gerica</a:t>
            </a:r>
            <a:endParaRPr lang="en-US"/>
          </a:p>
          <a:p>
            <a:r>
              <a:rPr lang="en-US" err="1">
                <a:latin typeface="Arial"/>
                <a:cs typeface="Arial"/>
              </a:rPr>
              <a:t>Hvordan</a:t>
            </a:r>
            <a:r>
              <a:rPr lang="en-US">
                <a:latin typeface="Arial"/>
                <a:cs typeface="Arial"/>
              </a:rPr>
              <a:t> </a:t>
            </a:r>
            <a:r>
              <a:rPr lang="en-US" err="1">
                <a:latin typeface="Arial"/>
                <a:cs typeface="Arial"/>
              </a:rPr>
              <a:t>logge</a:t>
            </a:r>
            <a:r>
              <a:rPr lang="en-US">
                <a:latin typeface="Arial"/>
                <a:cs typeface="Arial"/>
              </a:rPr>
              <a:t> inn I KS-</a:t>
            </a:r>
            <a:r>
              <a:rPr lang="en-US" err="1">
                <a:latin typeface="Arial"/>
                <a:cs typeface="Arial"/>
              </a:rPr>
              <a:t>læring</a:t>
            </a:r>
            <a:endParaRPr lang="en-US">
              <a:latin typeface="Arial"/>
              <a:cs typeface="Arial"/>
            </a:endParaRPr>
          </a:p>
          <a:p>
            <a:endParaRPr lang="en-US"/>
          </a:p>
        </p:txBody>
      </p:sp>
    </p:spTree>
    <p:extLst>
      <p:ext uri="{BB962C8B-B14F-4D97-AF65-F5344CB8AC3E}">
        <p14:creationId xmlns:p14="http://schemas.microsoft.com/office/powerpoint/2010/main" val="132655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7165" y="729673"/>
            <a:ext cx="8515926" cy="5991802"/>
          </a:xfrm>
        </p:spPr>
        <p:txBody>
          <a:bodyPr vert="horz" lIns="91440" tIns="45720" rIns="91440" bIns="45720" rtlCol="0" anchor="t">
            <a:normAutofit/>
          </a:bodyPr>
          <a:lstStyle/>
          <a:p>
            <a:pPr marL="0" indent="0">
              <a:buNone/>
            </a:pPr>
            <a:r>
              <a:rPr lang="nb-NO" b="1"/>
              <a:t>Å kjenne til de etiske retningslinjer er viktig da det beskriver verdier, prinsipper og gir retning for høy etisk praksis. Varsling gjør det mulig å rette opp kritikkverdige forhold. </a:t>
            </a:r>
          </a:p>
          <a:p>
            <a:pPr marL="0" indent="0">
              <a:buNone/>
            </a:pPr>
            <a:endParaRPr lang="nb-NO"/>
          </a:p>
          <a:p>
            <a:r>
              <a:rPr lang="nb-NO"/>
              <a:t>De etiske retningslinjer gjelder for alle ansatte, folkevalgte og for leverandører som leverer varer og tjenester på vegne av Grimstad kommune. </a:t>
            </a:r>
          </a:p>
          <a:p>
            <a:pPr marL="0" indent="0">
              <a:buNone/>
            </a:pPr>
            <a:endParaRPr lang="nb-NO"/>
          </a:p>
          <a:p>
            <a:r>
              <a:rPr lang="nb-NO"/>
              <a:t>Grimstad kommune skal drive sin virksomhet med integritet, med respekt for lover, og enkeltpersoners verdighet og rettigheter. Det forventes at folkevalgte og alle ansatte i Grimstad kommune handler i samsvar med kommunens verdier. </a:t>
            </a:r>
          </a:p>
          <a:p>
            <a:pPr marL="0" indent="0">
              <a:buNone/>
            </a:pPr>
            <a:endParaRPr lang="nb-NO"/>
          </a:p>
          <a:p>
            <a:r>
              <a:rPr lang="nb-NO" sz="1300"/>
              <a:t>Folkevalgte og ansatte har et selvstendig ansvar for at egne handlinger er i samsvar med de etiske retningslinjene. Folkevalgte og ledere er rollemodeller, og skal legge til rette for en kultur hvor etisk refleksjon er en daglig aktivitet. Ledere skal sørge for at medarbeiderne er kjent med og etterlever kommunes etiske retningslinjer. </a:t>
            </a:r>
          </a:p>
          <a:p>
            <a:pPr marL="0" indent="0">
              <a:buNone/>
            </a:pPr>
            <a:endParaRPr lang="nb-NO"/>
          </a:p>
          <a:p>
            <a:r>
              <a:rPr lang="nb-NO">
                <a:latin typeface="Arial"/>
                <a:cs typeface="Arial"/>
              </a:rPr>
              <a:t>Etikkplakaten og Varslingsplakaten er en del av de etiske retningslinjene.  Se neste lysbilde.</a:t>
            </a:r>
            <a:endParaRPr lang="nb-NO"/>
          </a:p>
          <a:p>
            <a:pPr marL="0" indent="0">
              <a:buNone/>
            </a:pPr>
            <a:endParaRPr lang="nb-NO"/>
          </a:p>
          <a:p>
            <a:pPr marL="172720"/>
            <a:r>
              <a:rPr lang="nb-NO" sz="1300"/>
              <a:t>Som ansatt skal du alltid å tilstrebe å utøve godt skjønn, være aktsom og </a:t>
            </a:r>
          </a:p>
          <a:p>
            <a:pPr marL="172720" indent="0">
              <a:buNone/>
            </a:pPr>
            <a:r>
              <a:rPr lang="nb-NO" sz="1300"/>
              <a:t>vise hensyn når du jobber for Grimstad kommune. Det forventes at du gjør </a:t>
            </a:r>
          </a:p>
          <a:p>
            <a:pPr marL="172720" indent="0">
              <a:buNone/>
            </a:pPr>
            <a:r>
              <a:rPr lang="nb-NO" sz="1300"/>
              <a:t>deg kjent med, slutter deg til og utfører oppgavene dine i tråd med prinsippene</a:t>
            </a:r>
          </a:p>
          <a:p>
            <a:pPr marL="172720" indent="0">
              <a:buNone/>
            </a:pPr>
            <a:r>
              <a:rPr lang="nb-NO" sz="1300"/>
              <a:t>som er angitt her. Hvis du trenger råd om hvordan du skal håndtere et bestemt </a:t>
            </a:r>
          </a:p>
          <a:p>
            <a:pPr marL="172720" indent="0">
              <a:buNone/>
            </a:pPr>
            <a:r>
              <a:rPr lang="nb-NO" sz="1300"/>
              <a:t>etisk dilemma, kan du rådføre deg med din nærmeste leder eller en annen </a:t>
            </a:r>
          </a:p>
          <a:p>
            <a:pPr marL="172720" indent="0">
              <a:buNone/>
            </a:pPr>
            <a:r>
              <a:rPr lang="nb-NO" sz="1300"/>
              <a:t>som har den nødvendige fullmakt.</a:t>
            </a:r>
          </a:p>
          <a:p>
            <a:endParaRPr lang="nb-NO" sz="1300"/>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4</a:t>
            </a:fld>
            <a:endParaRPr lang="nb-NO"/>
          </a:p>
        </p:txBody>
      </p:sp>
      <p:sp>
        <p:nvSpPr>
          <p:cNvPr id="2" name="TekstSylinder 1"/>
          <p:cNvSpPr txBox="1"/>
          <p:nvPr/>
        </p:nvSpPr>
        <p:spPr>
          <a:xfrm>
            <a:off x="899592" y="260648"/>
            <a:ext cx="6768752" cy="646331"/>
          </a:xfrm>
          <a:prstGeom prst="rect">
            <a:avLst/>
          </a:prstGeom>
          <a:noFill/>
        </p:spPr>
        <p:txBody>
          <a:bodyPr wrap="square" rtlCol="0">
            <a:spAutoFit/>
          </a:bodyPr>
          <a:lstStyle/>
          <a:p>
            <a:r>
              <a:rPr lang="nb-NO" b="1"/>
              <a:t>ETISKE RETNINGSLINJER FOR GRIMSTAD KOMMUNE</a:t>
            </a:r>
          </a:p>
          <a:p>
            <a:endParaRPr lang="nb-NO"/>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2858" y="4679744"/>
            <a:ext cx="2621142" cy="1853912"/>
          </a:xfrm>
          <a:prstGeom prst="rect">
            <a:avLst/>
          </a:prstGeom>
        </p:spPr>
      </p:pic>
    </p:spTree>
    <p:extLst>
      <p:ext uri="{BB962C8B-B14F-4D97-AF65-F5344CB8AC3E}">
        <p14:creationId xmlns:p14="http://schemas.microsoft.com/office/powerpoint/2010/main" val="154087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endParaRPr lang="nb-NO"/>
          </a:p>
        </p:txBody>
      </p:sp>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a:defRPr/>
            </a:pPr>
            <a:fld id="{9A4C95B4-112B-4244-8593-27014CA3559C}" type="slidenum">
              <a:rPr lang="nb-NO" smtClean="0"/>
              <a:pPr>
                <a:defRPr/>
              </a:pPr>
              <a:t>5</a:t>
            </a:fld>
            <a:endParaRPr lang="nb-NO"/>
          </a:p>
        </p:txBody>
      </p:sp>
      <p:pic>
        <p:nvPicPr>
          <p:cNvPr id="8" name="Plassholder for innhold 7"/>
          <p:cNvPicPr>
            <a:picLocks noGrp="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01308" y="226723"/>
            <a:ext cx="4359564" cy="6461125"/>
          </a:xfrm>
          <a:prstGeom prst="rect">
            <a:avLst/>
          </a:prstGeom>
        </p:spPr>
      </p:pic>
      <p:pic>
        <p:nvPicPr>
          <p:cNvPr id="7" name="Plassholder for innhold 6"/>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a:xfrm>
            <a:off x="83126" y="226723"/>
            <a:ext cx="4461165" cy="6462478"/>
          </a:xfrm>
          <a:prstGeom prst="rect">
            <a:avLst/>
          </a:prstGeom>
        </p:spPr>
      </p:pic>
    </p:spTree>
    <p:extLst>
      <p:ext uri="{BB962C8B-B14F-4D97-AF65-F5344CB8AC3E}">
        <p14:creationId xmlns:p14="http://schemas.microsoft.com/office/powerpoint/2010/main" val="120999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0375" y="333941"/>
            <a:ext cx="7614846" cy="637952"/>
          </a:xfrm>
        </p:spPr>
        <p:txBody>
          <a:bodyPr>
            <a:normAutofit/>
          </a:bodyPr>
          <a:lstStyle/>
          <a:p>
            <a:r>
              <a:rPr lang="nb-NO">
                <a:hlinkClick r:id="rId2"/>
              </a:rPr>
              <a:t>Qm+</a:t>
            </a:r>
            <a:endParaRPr lang="nb-NO"/>
          </a:p>
        </p:txBody>
      </p:sp>
      <p:sp>
        <p:nvSpPr>
          <p:cNvPr id="3" name="Plassholder for innhold 2"/>
          <p:cNvSpPr>
            <a:spLocks noGrp="1"/>
          </p:cNvSpPr>
          <p:nvPr>
            <p:ph type="body" idx="4294967295"/>
          </p:nvPr>
        </p:nvSpPr>
        <p:spPr>
          <a:xfrm>
            <a:off x="307975" y="2144995"/>
            <a:ext cx="3868738" cy="376237"/>
          </a:xfrm>
        </p:spPr>
        <p:txBody>
          <a:bodyPr>
            <a:normAutofit/>
          </a:bodyPr>
          <a:lstStyle/>
          <a:p>
            <a:pPr marL="0" indent="0">
              <a:buNone/>
            </a:pPr>
            <a:r>
              <a:rPr lang="nb-NO" sz="2000" b="1"/>
              <a:t>Qmplus på pc:</a:t>
            </a:r>
          </a:p>
        </p:txBody>
      </p:sp>
      <p:sp>
        <p:nvSpPr>
          <p:cNvPr id="12" name="Plassholder for tekst 11"/>
          <p:cNvSpPr>
            <a:spLocks noGrp="1"/>
          </p:cNvSpPr>
          <p:nvPr>
            <p:ph type="body" sz="quarter" idx="4294967295"/>
          </p:nvPr>
        </p:nvSpPr>
        <p:spPr>
          <a:xfrm>
            <a:off x="5855856" y="4493167"/>
            <a:ext cx="3084946" cy="877455"/>
          </a:xfrm>
        </p:spPr>
        <p:txBody>
          <a:bodyPr>
            <a:noAutofit/>
          </a:bodyPr>
          <a:lstStyle/>
          <a:p>
            <a:pPr marL="0" indent="0">
              <a:buNone/>
            </a:pPr>
            <a:r>
              <a:rPr lang="nb-NO" sz="2000" b="1"/>
              <a:t>Qmplus på mobil </a:t>
            </a:r>
          </a:p>
          <a:p>
            <a:pPr marL="0" indent="0">
              <a:buNone/>
            </a:pPr>
            <a:r>
              <a:rPr lang="nb-NO" sz="1400"/>
              <a:t>Kun til avvikshåndtering, vil du lese i kvalitetshåndboken må du logge inn via PC.</a:t>
            </a:r>
          </a:p>
        </p:txBody>
      </p:sp>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a:defRPr/>
            </a:pPr>
            <a:fld id="{9A4C95B4-112B-4244-8593-27014CA3559C}" type="slidenum">
              <a:rPr lang="nb-NO" smtClean="0"/>
              <a:pPr>
                <a:defRPr/>
              </a:pPr>
              <a:t>6</a:t>
            </a:fld>
            <a:endParaRPr lang="nb-NO"/>
          </a:p>
        </p:txBody>
      </p:sp>
      <p:sp>
        <p:nvSpPr>
          <p:cNvPr id="11" name="Plassholder for innhold 10"/>
          <p:cNvSpPr>
            <a:spLocks noGrp="1"/>
          </p:cNvSpPr>
          <p:nvPr>
            <p:ph sz="half" idx="4294967295"/>
          </p:nvPr>
        </p:nvSpPr>
        <p:spPr>
          <a:xfrm>
            <a:off x="266495" y="2587814"/>
            <a:ext cx="4467225" cy="2868902"/>
          </a:xfrm>
        </p:spPr>
        <p:txBody>
          <a:bodyPr>
            <a:normAutofit/>
          </a:bodyPr>
          <a:lstStyle/>
          <a:p>
            <a:r>
              <a:rPr lang="nb-NO" sz="1600"/>
              <a:t>Qmplus er kommunens kvalitetshåndbok</a:t>
            </a:r>
          </a:p>
          <a:p>
            <a:r>
              <a:rPr lang="nb-NO" sz="1600"/>
              <a:t>Her finner du alle lover og prosedyrer som benyttes i kommunen</a:t>
            </a:r>
          </a:p>
          <a:p>
            <a:r>
              <a:rPr lang="nb-NO" sz="1600"/>
              <a:t>Samt det er her det kan meldes avvik. </a:t>
            </a:r>
          </a:p>
          <a:p>
            <a:r>
              <a:rPr lang="nb-NO" sz="1600"/>
              <a:t>Tilgang til qmplus, skal du ha mottatt av din leder, hvis ikke etterspør</a:t>
            </a:r>
            <a:endParaRPr lang="nb-NO"/>
          </a:p>
          <a:p>
            <a:endParaRPr lang="nb-NO"/>
          </a:p>
        </p:txBody>
      </p:sp>
      <p:sp>
        <p:nvSpPr>
          <p:cNvPr id="13" name="Plassholder for innhold 12"/>
          <p:cNvSpPr>
            <a:spLocks noGrp="1"/>
          </p:cNvSpPr>
          <p:nvPr>
            <p:ph sz="half" idx="4294967295"/>
          </p:nvPr>
        </p:nvSpPr>
        <p:spPr>
          <a:xfrm>
            <a:off x="266495" y="5001052"/>
            <a:ext cx="8249432" cy="1537860"/>
          </a:xfrm>
        </p:spPr>
        <p:txBody>
          <a:bodyPr>
            <a:normAutofit/>
          </a:bodyPr>
          <a:lstStyle/>
          <a:p>
            <a:pPr marL="0" indent="0">
              <a:buNone/>
            </a:pPr>
            <a:r>
              <a:rPr lang="nb-NO" sz="2000" b="1"/>
              <a:t>Pålogging: </a:t>
            </a:r>
          </a:p>
          <a:p>
            <a:r>
              <a:rPr lang="nb-NO" sz="1700"/>
              <a:t>Organisasjon: Grimstad</a:t>
            </a:r>
          </a:p>
          <a:p>
            <a:r>
              <a:rPr lang="nb-NO" sz="1700"/>
              <a:t>Brukernavn: ditt brukernavn</a:t>
            </a:r>
          </a:p>
          <a:p>
            <a:r>
              <a:rPr lang="nb-NO" sz="1700"/>
              <a:t>Passord: ditt passord</a:t>
            </a:r>
            <a:endParaRPr lang="nb-NO"/>
          </a:p>
        </p:txBody>
      </p:sp>
      <p:sp>
        <p:nvSpPr>
          <p:cNvPr id="4" name="AutoShape 2" descr="Qm+ mobil 2 - Apps op Google 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8" name="Bilde 7"/>
          <p:cNvPicPr>
            <a:picLocks noChangeAspect="1"/>
          </p:cNvPicPr>
          <p:nvPr/>
        </p:nvPicPr>
        <p:blipFill>
          <a:blip r:embed="rId3"/>
          <a:stretch>
            <a:fillRect/>
          </a:stretch>
        </p:blipFill>
        <p:spPr>
          <a:xfrm>
            <a:off x="7241427" y="3006779"/>
            <a:ext cx="1431602" cy="1431602"/>
          </a:xfrm>
          <a:prstGeom prst="rect">
            <a:avLst/>
          </a:prstGeom>
        </p:spPr>
      </p:pic>
      <p:pic>
        <p:nvPicPr>
          <p:cNvPr id="9" name="Bilde 8"/>
          <p:cNvPicPr>
            <a:picLocks noChangeAspect="1"/>
          </p:cNvPicPr>
          <p:nvPr/>
        </p:nvPicPr>
        <p:blipFill>
          <a:blip r:embed="rId4"/>
          <a:stretch>
            <a:fillRect/>
          </a:stretch>
        </p:blipFill>
        <p:spPr>
          <a:xfrm>
            <a:off x="250115" y="967455"/>
            <a:ext cx="8035366" cy="1046836"/>
          </a:xfrm>
          <a:prstGeom prst="rect">
            <a:avLst/>
          </a:prstGeom>
        </p:spPr>
      </p:pic>
    </p:spTree>
    <p:extLst>
      <p:ext uri="{BB962C8B-B14F-4D97-AF65-F5344CB8AC3E}">
        <p14:creationId xmlns:p14="http://schemas.microsoft.com/office/powerpoint/2010/main" val="240184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829" y="413714"/>
            <a:ext cx="7614846" cy="637952"/>
          </a:xfrm>
        </p:spPr>
        <p:txBody>
          <a:bodyPr>
            <a:normAutofit fontScale="90000"/>
          </a:bodyPr>
          <a:lstStyle/>
          <a:p>
            <a:r>
              <a:rPr lang="nb-NO"/>
              <a:t>HR-portalen her finner du: </a:t>
            </a:r>
            <a:br>
              <a:rPr lang="nb-NO"/>
            </a:br>
            <a:endParaRPr lang="nb-NO"/>
          </a:p>
        </p:txBody>
      </p:sp>
      <p:sp>
        <p:nvSpPr>
          <p:cNvPr id="9" name="Plassholder for innhold 8"/>
          <p:cNvSpPr>
            <a:spLocks noGrp="1"/>
          </p:cNvSpPr>
          <p:nvPr>
            <p:ph idx="1"/>
          </p:nvPr>
        </p:nvSpPr>
        <p:spPr>
          <a:xfrm>
            <a:off x="495589" y="3685188"/>
            <a:ext cx="3429866" cy="1311686"/>
          </a:xfrm>
        </p:spPr>
        <p:txBody>
          <a:bodyPr/>
          <a:lstStyle/>
          <a:p>
            <a:pPr marL="0" indent="0">
              <a:buNone/>
            </a:pPr>
            <a:r>
              <a:rPr lang="nb-NO"/>
              <a:t>Her kan du se dine ansattforhold som: </a:t>
            </a:r>
          </a:p>
          <a:p>
            <a:pPr marL="0" indent="0">
              <a:buNone/>
            </a:pPr>
            <a:r>
              <a:rPr lang="nb-NO"/>
              <a:t>Lønnslippen</a:t>
            </a:r>
          </a:p>
          <a:p>
            <a:pPr marL="0" indent="0">
              <a:buNone/>
            </a:pPr>
            <a:r>
              <a:rPr lang="nb-NO"/>
              <a:t>Du bør legge inn dine pårørende </a:t>
            </a:r>
          </a:p>
          <a:p>
            <a:pPr marL="0" indent="0">
              <a:buNone/>
            </a:pPr>
            <a:r>
              <a:rPr lang="nb-NO"/>
              <a:t>Evt kjørebok, refusjon av utlegg </a:t>
            </a:r>
          </a:p>
          <a:p>
            <a:pPr marL="0" indent="0">
              <a:buNone/>
            </a:pPr>
            <a:endParaRPr lang="nb-NO"/>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a:defRPr/>
            </a:pPr>
            <a:fld id="{884B83DD-9E0C-4019-AF30-F6668CDACC63}" type="slidenum">
              <a:rPr lang="nb-NO" smtClean="0"/>
              <a:pPr>
                <a:defRPr/>
              </a:pPr>
              <a:t>7</a:t>
            </a:fld>
            <a:endParaRPr lang="nb-NO"/>
          </a:p>
        </p:txBody>
      </p:sp>
      <p:pic>
        <p:nvPicPr>
          <p:cNvPr id="12" name="Bilde 11"/>
          <p:cNvPicPr>
            <a:picLocks noChangeAspect="1"/>
          </p:cNvPicPr>
          <p:nvPr/>
        </p:nvPicPr>
        <p:blipFill>
          <a:blip r:embed="rId2"/>
          <a:stretch>
            <a:fillRect/>
          </a:stretch>
        </p:blipFill>
        <p:spPr>
          <a:xfrm>
            <a:off x="6190695" y="1487740"/>
            <a:ext cx="2033021" cy="2049788"/>
          </a:xfrm>
          <a:prstGeom prst="rect">
            <a:avLst/>
          </a:prstGeom>
        </p:spPr>
      </p:pic>
      <p:sp>
        <p:nvSpPr>
          <p:cNvPr id="13" name="TekstSylinder 12"/>
          <p:cNvSpPr txBox="1"/>
          <p:nvPr/>
        </p:nvSpPr>
        <p:spPr>
          <a:xfrm>
            <a:off x="5865091" y="3685187"/>
            <a:ext cx="3149600" cy="400110"/>
          </a:xfrm>
          <a:prstGeom prst="rect">
            <a:avLst/>
          </a:prstGeom>
          <a:noFill/>
        </p:spPr>
        <p:txBody>
          <a:bodyPr wrap="square" rtlCol="0">
            <a:spAutoFit/>
          </a:bodyPr>
          <a:lstStyle/>
          <a:p>
            <a:r>
              <a:rPr lang="nb-NO" sz="2000" b="1"/>
              <a:t>HR på mobil </a:t>
            </a:r>
            <a:r>
              <a:rPr lang="nb-NO"/>
              <a:t>«</a:t>
            </a:r>
            <a:r>
              <a:rPr lang="nb-NO" err="1"/>
              <a:t>Multi</a:t>
            </a:r>
            <a:r>
              <a:rPr lang="nb-NO"/>
              <a:t> mobil»</a:t>
            </a:r>
          </a:p>
        </p:txBody>
      </p:sp>
      <p:pic>
        <p:nvPicPr>
          <p:cNvPr id="14" name="Bilde 13"/>
          <p:cNvPicPr>
            <a:picLocks noChangeAspect="1"/>
          </p:cNvPicPr>
          <p:nvPr/>
        </p:nvPicPr>
        <p:blipFill>
          <a:blip r:embed="rId3"/>
          <a:stretch>
            <a:fillRect/>
          </a:stretch>
        </p:blipFill>
        <p:spPr>
          <a:xfrm>
            <a:off x="495589" y="1372055"/>
            <a:ext cx="4211404" cy="1817386"/>
          </a:xfrm>
          <a:prstGeom prst="rect">
            <a:avLst/>
          </a:prstGeom>
        </p:spPr>
      </p:pic>
      <p:sp>
        <p:nvSpPr>
          <p:cNvPr id="15" name="TekstSylinder 14"/>
          <p:cNvSpPr txBox="1"/>
          <p:nvPr/>
        </p:nvSpPr>
        <p:spPr>
          <a:xfrm>
            <a:off x="495589" y="3309775"/>
            <a:ext cx="2743200" cy="400110"/>
          </a:xfrm>
          <a:prstGeom prst="rect">
            <a:avLst/>
          </a:prstGeom>
          <a:noFill/>
        </p:spPr>
        <p:txBody>
          <a:bodyPr wrap="square" rtlCol="0">
            <a:spAutoFit/>
          </a:bodyPr>
          <a:lstStyle/>
          <a:p>
            <a:r>
              <a:rPr lang="nb-NO" sz="2000" b="1"/>
              <a:t>HR –portalen på pc</a:t>
            </a:r>
            <a:endParaRPr lang="nb-NO"/>
          </a:p>
        </p:txBody>
      </p:sp>
      <p:sp>
        <p:nvSpPr>
          <p:cNvPr id="16" name="Rektangel 15"/>
          <p:cNvSpPr/>
          <p:nvPr/>
        </p:nvSpPr>
        <p:spPr>
          <a:xfrm>
            <a:off x="495589" y="6233210"/>
            <a:ext cx="5161186" cy="279307"/>
          </a:xfrm>
          <a:prstGeom prst="rect">
            <a:avLst/>
          </a:prstGeom>
        </p:spPr>
        <p:txBody>
          <a:bodyPr wrap="square">
            <a:spAutoFit/>
          </a:bodyPr>
          <a:lstStyle/>
          <a:p>
            <a:pPr lvl="0" defTabSz="685800">
              <a:lnSpc>
                <a:spcPct val="90000"/>
              </a:lnSpc>
              <a:spcBef>
                <a:spcPts val="750"/>
              </a:spcBef>
            </a:pPr>
            <a:r>
              <a:rPr lang="nb-NO" sz="1350">
                <a:solidFill>
                  <a:prstClr val="black"/>
                </a:solidFill>
                <a:latin typeface="Arial" panose="020B0604020202020204" pitchFamily="34" charset="0"/>
                <a:cs typeface="Arial" panose="020B0604020202020204" pitchFamily="34" charset="0"/>
                <a:hlinkClick r:id="rId4"/>
              </a:rPr>
              <a:t>Nyttig side For ansatte - Grimstad kommune</a:t>
            </a:r>
            <a:endParaRPr lang="nb-NO" sz="1350">
              <a:solidFill>
                <a:prstClr val="black"/>
              </a:solidFill>
              <a:latin typeface="Arial" panose="020B0604020202020204" pitchFamily="34" charset="0"/>
              <a:cs typeface="Arial" panose="020B0604020202020204" pitchFamily="34" charset="0"/>
            </a:endParaRPr>
          </a:p>
        </p:txBody>
      </p:sp>
      <p:sp>
        <p:nvSpPr>
          <p:cNvPr id="17" name="Rektangel 16"/>
          <p:cNvSpPr/>
          <p:nvPr/>
        </p:nvSpPr>
        <p:spPr>
          <a:xfrm>
            <a:off x="495589" y="5042535"/>
            <a:ext cx="5775902" cy="1128514"/>
          </a:xfrm>
          <a:prstGeom prst="rect">
            <a:avLst/>
          </a:prstGeom>
        </p:spPr>
        <p:txBody>
          <a:bodyPr wrap="square">
            <a:spAutoFit/>
          </a:bodyPr>
          <a:lstStyle/>
          <a:p>
            <a:pPr lvl="0" defTabSz="685800">
              <a:lnSpc>
                <a:spcPct val="90000"/>
              </a:lnSpc>
              <a:spcBef>
                <a:spcPts val="750"/>
              </a:spcBef>
            </a:pPr>
            <a:r>
              <a:rPr lang="nb-NO" sz="2000" b="1">
                <a:solidFill>
                  <a:prstClr val="black"/>
                </a:solidFill>
                <a:latin typeface="Arial" panose="020B0604020202020204" pitchFamily="34" charset="0"/>
                <a:cs typeface="Arial" panose="020B0604020202020204" pitchFamily="34" charset="0"/>
              </a:rPr>
              <a:t>Pålogging: </a:t>
            </a:r>
          </a:p>
          <a:p>
            <a:pPr defTabSz="685800">
              <a:lnSpc>
                <a:spcPct val="90000"/>
              </a:lnSpc>
              <a:spcBef>
                <a:spcPts val="750"/>
              </a:spcBef>
            </a:pPr>
            <a:r>
              <a:rPr lang="nb-NO" sz="2000"/>
              <a:t>Logg inn med ditt brukernavn og passord</a:t>
            </a:r>
          </a:p>
          <a:p>
            <a:pPr lvl="0" defTabSz="685800">
              <a:lnSpc>
                <a:spcPct val="90000"/>
              </a:lnSpc>
              <a:spcBef>
                <a:spcPts val="750"/>
              </a:spcBef>
            </a:pPr>
            <a:endParaRPr lang="nb-NO" sz="2000"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21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06705-A7D9-C085-5683-FAA200906360}"/>
              </a:ext>
            </a:extLst>
          </p:cNvPr>
          <p:cNvSpPr>
            <a:spLocks noGrp="1"/>
          </p:cNvSpPr>
          <p:nvPr>
            <p:ph type="title"/>
          </p:nvPr>
        </p:nvSpPr>
        <p:spPr>
          <a:xfrm>
            <a:off x="564996" y="428773"/>
            <a:ext cx="7886700" cy="994172"/>
          </a:xfrm>
        </p:spPr>
        <p:txBody>
          <a:bodyPr>
            <a:normAutofit/>
          </a:bodyPr>
          <a:lstStyle/>
          <a:p>
            <a:r>
              <a:rPr lang="nb-NO">
                <a:solidFill>
                  <a:srgbClr val="101010"/>
                </a:solidFill>
                <a:latin typeface="Times New Roman" panose="02020603050405020304" pitchFamily="18" charset="0"/>
                <a:cs typeface="Times New Roman" panose="02020603050405020304" pitchFamily="18" charset="0"/>
              </a:rPr>
              <a:t>Opplæring i Visma Flyt Ressursstyring</a:t>
            </a:r>
            <a:endParaRPr lang="nb-NO"/>
          </a:p>
        </p:txBody>
      </p:sp>
      <p:sp>
        <p:nvSpPr>
          <p:cNvPr id="3" name="Plassholder for innhold 2">
            <a:extLst>
              <a:ext uri="{FF2B5EF4-FFF2-40B4-BE49-F238E27FC236}">
                <a16:creationId xmlns:a16="http://schemas.microsoft.com/office/drawing/2014/main" id="{5A1D8C5F-F1BB-CB30-48E4-3758A18D7662}"/>
              </a:ext>
            </a:extLst>
          </p:cNvPr>
          <p:cNvSpPr>
            <a:spLocks noGrp="1"/>
          </p:cNvSpPr>
          <p:nvPr>
            <p:ph idx="1"/>
          </p:nvPr>
        </p:nvSpPr>
        <p:spPr>
          <a:xfrm>
            <a:off x="443345" y="1422945"/>
            <a:ext cx="8072005" cy="5144110"/>
          </a:xfrm>
        </p:spPr>
        <p:txBody>
          <a:bodyPr>
            <a:noAutofit/>
          </a:bodyPr>
          <a:lstStyle/>
          <a:p>
            <a:pPr marL="0" indent="0">
              <a:buNone/>
            </a:pPr>
            <a:r>
              <a:rPr lang="nb-NO" sz="1600">
                <a:solidFill>
                  <a:srgbClr val="101010"/>
                </a:solidFill>
                <a:latin typeface="Times New Roman" panose="02020603050405020304" pitchFamily="18" charset="0"/>
                <a:cs typeface="Times New Roman" panose="02020603050405020304" pitchFamily="18" charset="0"/>
              </a:rPr>
              <a:t>Visma Flyt Ressursstyring (VFR), er kommunens program hvor alle vakter og timelister blir behandlet. </a:t>
            </a:r>
          </a:p>
          <a:p>
            <a:pPr marL="0" indent="0">
              <a:buNone/>
            </a:pPr>
            <a:r>
              <a:rPr lang="nb-NO" sz="1600">
                <a:solidFill>
                  <a:srgbClr val="101010"/>
                </a:solidFill>
                <a:latin typeface="Times New Roman" panose="02020603050405020304" pitchFamily="18" charset="0"/>
                <a:cs typeface="Times New Roman" panose="02020603050405020304" pitchFamily="18" charset="0"/>
              </a:rPr>
              <a:t>Det forventes at du  som ansatt bruke dette programmet aktivt.</a:t>
            </a:r>
          </a:p>
          <a:p>
            <a:pPr marL="0" indent="0">
              <a:buNone/>
            </a:pPr>
            <a:endParaRPr lang="nb-NO" sz="1600">
              <a:solidFill>
                <a:srgbClr val="101010"/>
              </a:solidFill>
              <a:latin typeface="Times New Roman" panose="02020603050405020304" pitchFamily="18" charset="0"/>
              <a:cs typeface="Times New Roman" panose="02020603050405020304" pitchFamily="18" charset="0"/>
            </a:endParaRPr>
          </a:p>
          <a:p>
            <a:pPr marL="0" indent="0">
              <a:buNone/>
            </a:pPr>
            <a:r>
              <a:rPr lang="nb-NO" sz="1600" b="1">
                <a:solidFill>
                  <a:srgbClr val="101010"/>
                </a:solidFill>
                <a:latin typeface="Times New Roman" panose="02020603050405020304" pitchFamily="18" charset="0"/>
                <a:cs typeface="Times New Roman" panose="02020603050405020304" pitchFamily="18" charset="0"/>
              </a:rPr>
              <a:t>Opplæring</a:t>
            </a:r>
            <a:r>
              <a:rPr lang="nb-NO" sz="1600">
                <a:solidFill>
                  <a:srgbClr val="101010"/>
                </a:solidFill>
                <a:latin typeface="Times New Roman" panose="02020603050405020304" pitchFamily="18" charset="0"/>
                <a:cs typeface="Times New Roman" panose="02020603050405020304" pitchFamily="18" charset="0"/>
              </a:rPr>
              <a:t> i Visma Flyt Ressursstyring, gjøres i Visma sitt e-læringsprogram GLUP</a:t>
            </a:r>
          </a:p>
          <a:p>
            <a:pPr marL="0" indent="0">
              <a:buNone/>
            </a:pPr>
            <a:r>
              <a:rPr lang="nb-NO" sz="1600">
                <a:solidFill>
                  <a:srgbClr val="101010"/>
                </a:solidFill>
                <a:latin typeface="Times New Roman" panose="02020603050405020304" pitchFamily="18" charset="0"/>
                <a:cs typeface="Times New Roman" panose="02020603050405020304" pitchFamily="18" charset="0"/>
              </a:rPr>
              <a:t>Ansatte registrerer seg ved hjelp av et selvregistreringsskjema*. </a:t>
            </a:r>
          </a:p>
          <a:p>
            <a:pPr marL="0" indent="0">
              <a:buNone/>
            </a:pPr>
            <a:endParaRPr lang="nb-NO" sz="900">
              <a:solidFill>
                <a:srgbClr val="101010"/>
              </a:solidFill>
              <a:latin typeface="Times New Roman" panose="02020603050405020304" pitchFamily="18" charset="0"/>
              <a:cs typeface="Times New Roman" panose="02020603050405020304" pitchFamily="18" charset="0"/>
            </a:endParaRPr>
          </a:p>
          <a:p>
            <a:pPr marL="0" indent="0">
              <a:buNone/>
            </a:pPr>
            <a:r>
              <a:rPr lang="nb-NO" sz="1600">
                <a:solidFill>
                  <a:srgbClr val="101010"/>
                </a:solidFill>
                <a:latin typeface="Times New Roman" panose="02020603050405020304" pitchFamily="18" charset="0"/>
                <a:cs typeface="Times New Roman" panose="02020603050405020304" pitchFamily="18" charset="0"/>
              </a:rPr>
              <a:t>Det anbefales at ansatte bruker sin arbeids-epost.  </a:t>
            </a:r>
            <a:r>
              <a:rPr lang="nb-NO" sz="1000">
                <a:solidFill>
                  <a:srgbClr val="101010"/>
                </a:solidFill>
                <a:latin typeface="Times New Roman" panose="02020603050405020304" pitchFamily="18" charset="0"/>
                <a:cs typeface="Times New Roman" panose="02020603050405020304" pitchFamily="18" charset="0"/>
              </a:rPr>
              <a:t>(Navn.etternavn@grimstad.kommune.no)</a:t>
            </a:r>
            <a:endParaRPr lang="nb-NO" sz="1600">
              <a:solidFill>
                <a:srgbClr val="101010"/>
              </a:solidFill>
              <a:latin typeface="Times New Roman" panose="02020603050405020304" pitchFamily="18" charset="0"/>
              <a:cs typeface="Times New Roman" panose="02020603050405020304" pitchFamily="18" charset="0"/>
            </a:endParaRPr>
          </a:p>
          <a:p>
            <a:pPr marL="0" indent="0">
              <a:buNone/>
            </a:pPr>
            <a:r>
              <a:rPr lang="nb-NO" sz="1600">
                <a:solidFill>
                  <a:srgbClr val="101010"/>
                </a:solidFill>
                <a:latin typeface="Times New Roman" panose="02020603050405020304" pitchFamily="18" charset="0"/>
                <a:cs typeface="Times New Roman" panose="02020603050405020304" pitchFamily="18" charset="0"/>
              </a:rPr>
              <a:t>Link til selvregistreringsskjema her: </a:t>
            </a:r>
            <a:r>
              <a:rPr lang="nb-NO" sz="1600">
                <a:solidFill>
                  <a:srgbClr val="007ACA"/>
                </a:solidFill>
                <a:latin typeface="Times New Roman" panose="02020603050405020304" pitchFamily="18" charset="0"/>
                <a:cs typeface="Times New Roman" panose="02020603050405020304" pitchFamily="18" charset="0"/>
                <a:hlinkClick r:id="rId2"/>
              </a:rPr>
              <a:t>Link</a:t>
            </a:r>
            <a:endParaRPr lang="nb-NO" sz="1600">
              <a:solidFill>
                <a:srgbClr val="101010"/>
              </a:solidFill>
              <a:latin typeface="Times New Roman" panose="02020603050405020304" pitchFamily="18" charset="0"/>
              <a:cs typeface="Times New Roman" panose="02020603050405020304" pitchFamily="18" charset="0"/>
            </a:endParaRPr>
          </a:p>
          <a:p>
            <a:pPr marL="0" indent="0">
              <a:buNone/>
            </a:pPr>
            <a:r>
              <a:rPr lang="nb-NO" sz="1600" i="1">
                <a:solidFill>
                  <a:srgbClr val="101010"/>
                </a:solidFill>
                <a:latin typeface="Times New Roman" panose="02020603050405020304" pitchFamily="18" charset="0"/>
                <a:cs typeface="Times New Roman" panose="02020603050405020304" pitchFamily="18" charset="0"/>
              </a:rPr>
              <a:t>*Vær oppmerksom på at selvregistreringsskjema er unik for Grimstad kommune, og skal derfor ikke deles med andre utenforstående.</a:t>
            </a:r>
            <a:endParaRPr lang="nb-NO" sz="1600">
              <a:solidFill>
                <a:srgbClr val="101010"/>
              </a:solidFill>
              <a:latin typeface="Times New Roman" panose="02020603050405020304" pitchFamily="18" charset="0"/>
              <a:cs typeface="Times New Roman" panose="02020603050405020304" pitchFamily="18" charset="0"/>
            </a:endParaRPr>
          </a:p>
          <a:p>
            <a:pPr marL="0" indent="0">
              <a:buNone/>
            </a:pPr>
            <a:r>
              <a:rPr lang="nb-NO" sz="1600">
                <a:solidFill>
                  <a:srgbClr val="101010"/>
                </a:solidFill>
                <a:latin typeface="Times New Roman" panose="02020603050405020304" pitchFamily="18" charset="0"/>
                <a:cs typeface="Times New Roman" panose="02020603050405020304" pitchFamily="18" charset="0"/>
              </a:rPr>
              <a:t>Visma har også en kort introduksjon til hvordan komme i gang med Visma GLUP, se: </a:t>
            </a:r>
            <a:r>
              <a:rPr lang="nb-NO" sz="1600">
                <a:solidFill>
                  <a:srgbClr val="007ACA"/>
                </a:solidFill>
                <a:latin typeface="Times New Roman" panose="02020603050405020304" pitchFamily="18" charset="0"/>
                <a:cs typeface="Times New Roman" panose="02020603050405020304" pitchFamily="18" charset="0"/>
                <a:hlinkClick r:id="rId3"/>
              </a:rPr>
              <a:t>Kom i gang</a:t>
            </a:r>
            <a:r>
              <a:rPr lang="nb-NO" sz="1600">
                <a:solidFill>
                  <a:srgbClr val="101010"/>
                </a:solidFill>
                <a:latin typeface="Times New Roman" panose="02020603050405020304" pitchFamily="18" charset="0"/>
                <a:cs typeface="Times New Roman" panose="02020603050405020304" pitchFamily="18" charset="0"/>
              </a:rPr>
              <a:t>  </a:t>
            </a:r>
          </a:p>
          <a:p>
            <a:pPr marL="0" indent="0">
              <a:buNone/>
            </a:pPr>
            <a:r>
              <a:rPr lang="nb-NO" sz="1600" b="1">
                <a:solidFill>
                  <a:srgbClr val="101010"/>
                </a:solidFill>
                <a:latin typeface="Times New Roman" panose="02020603050405020304" pitchFamily="18" charset="0"/>
                <a:cs typeface="Times New Roman" panose="02020603050405020304" pitchFamily="18" charset="0"/>
              </a:rPr>
              <a:t>Etter innlogging gå til KATALOG og søk VFR, </a:t>
            </a:r>
            <a:r>
              <a:rPr lang="nb-NO" sz="1600">
                <a:solidFill>
                  <a:srgbClr val="101010"/>
                </a:solidFill>
                <a:latin typeface="Times New Roman" panose="02020603050405020304" pitchFamily="18" charset="0"/>
                <a:cs typeface="Times New Roman" panose="02020603050405020304" pitchFamily="18" charset="0"/>
              </a:rPr>
              <a:t>der vil du finne kurset. </a:t>
            </a:r>
            <a:r>
              <a:rPr lang="nb-NO" sz="1050">
                <a:solidFill>
                  <a:srgbClr val="101010"/>
                </a:solidFill>
                <a:latin typeface="Times New Roman" panose="02020603050405020304" pitchFamily="18" charset="0"/>
                <a:cs typeface="Times New Roman" panose="02020603050405020304" pitchFamily="18" charset="0"/>
              </a:rPr>
              <a:t>Kurs nr.11 er ikke relevant for Grimstad kommune</a:t>
            </a:r>
            <a:endParaRPr lang="nb-NO" sz="1600">
              <a:latin typeface="Times New Roman" panose="02020603050405020304" pitchFamily="18" charset="0"/>
              <a:cs typeface="Times New Roman" panose="02020603050405020304" pitchFamily="18" charset="0"/>
            </a:endParaRPr>
          </a:p>
          <a:p>
            <a:pPr marL="0" indent="0">
              <a:buNone/>
            </a:pPr>
            <a:endParaRPr lang="nb-NO" sz="1600" b="1">
              <a:latin typeface="Times New Roman" panose="02020603050405020304" pitchFamily="18" charset="0"/>
              <a:cs typeface="Times New Roman" panose="02020603050405020304" pitchFamily="18" charset="0"/>
            </a:endParaRPr>
          </a:p>
          <a:p>
            <a:pPr marL="0" indent="0">
              <a:buNone/>
            </a:pPr>
            <a:r>
              <a:rPr lang="nb-NO" sz="1600" b="1">
                <a:latin typeface="Times New Roman" panose="02020603050405020304" pitchFamily="18" charset="0"/>
                <a:cs typeface="Times New Roman" panose="02020603050405020304" pitchFamily="18" charset="0"/>
              </a:rPr>
              <a:t>Hvordan logge seg på Visma Flyt Ressursstyring</a:t>
            </a:r>
          </a:p>
          <a:p>
            <a:pPr marL="0" indent="0">
              <a:buNone/>
            </a:pPr>
            <a:r>
              <a:rPr lang="nb-NO" sz="1600">
                <a:latin typeface="Times New Roman" panose="02020603050405020304" pitchFamily="18" charset="0"/>
                <a:cs typeface="Times New Roman" panose="02020603050405020304" pitchFamily="18" charset="0"/>
                <a:sym typeface="Wingdings" panose="05000000000000000000" pitchFamily="2" charset="2"/>
              </a:rPr>
              <a:t>Du finne relevant informasjon om innlogging her: </a:t>
            </a:r>
            <a:r>
              <a:rPr lang="nb-NO" sz="1600">
                <a:latin typeface="Times New Roman" panose="02020603050405020304" pitchFamily="18" charset="0"/>
                <a:cs typeface="Times New Roman" panose="02020603050405020304" pitchFamily="18" charset="0"/>
              </a:rPr>
              <a:t> </a:t>
            </a:r>
            <a:r>
              <a:rPr lang="nb-NO" sz="1600">
                <a:latin typeface="Times New Roman" panose="02020603050405020304" pitchFamily="18" charset="0"/>
                <a:cs typeface="Times New Roman" panose="02020603050405020304" pitchFamily="18" charset="0"/>
                <a:hlinkClick r:id="rId4"/>
              </a:rPr>
              <a:t>Link</a:t>
            </a:r>
            <a:r>
              <a:rPr lang="nb-NO" sz="1600">
                <a:latin typeface="Times New Roman" panose="02020603050405020304" pitchFamily="18" charset="0"/>
                <a:cs typeface="Times New Roman" panose="02020603050405020304" pitchFamily="18" charset="0"/>
              </a:rPr>
              <a:t> </a:t>
            </a:r>
          </a:p>
        </p:txBody>
      </p:sp>
      <p:sp>
        <p:nvSpPr>
          <p:cNvPr id="4" name="Rectangle 2">
            <a:extLst>
              <a:ext uri="{FF2B5EF4-FFF2-40B4-BE49-F238E27FC236}">
                <a16:creationId xmlns:a16="http://schemas.microsoft.com/office/drawing/2014/main" id="{5EF39CB1-05C4-624F-4BBD-133EF55BF382}"/>
              </a:ext>
            </a:extLst>
          </p:cNvPr>
          <p:cNvSpPr>
            <a:spLocks noChangeArrowheads="1"/>
          </p:cNvSpPr>
          <p:nvPr/>
        </p:nvSpPr>
        <p:spPr bwMode="auto">
          <a:xfrm>
            <a:off x="6478480" y="463402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nb-NO" sz="1350">
              <a:solidFill>
                <a:prstClr val="black"/>
              </a:solidFill>
              <a:latin typeface="Calibri" panose="020F0502020204030204"/>
            </a:endParaRPr>
          </a:p>
        </p:txBody>
      </p:sp>
      <p:pic>
        <p:nvPicPr>
          <p:cNvPr id="5" name="Bilde 4"/>
          <p:cNvPicPr>
            <a:picLocks noChangeAspect="1"/>
          </p:cNvPicPr>
          <p:nvPr/>
        </p:nvPicPr>
        <p:blipFill>
          <a:blip r:embed="rId5"/>
          <a:stretch>
            <a:fillRect/>
          </a:stretch>
        </p:blipFill>
        <p:spPr>
          <a:xfrm>
            <a:off x="7307087" y="536979"/>
            <a:ext cx="1545605" cy="608875"/>
          </a:xfrm>
          <a:prstGeom prst="rect">
            <a:avLst/>
          </a:prstGeom>
        </p:spPr>
      </p:pic>
    </p:spTree>
    <p:extLst>
      <p:ext uri="{BB962C8B-B14F-4D97-AF65-F5344CB8AC3E}">
        <p14:creationId xmlns:p14="http://schemas.microsoft.com/office/powerpoint/2010/main" val="109848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a:defRPr/>
            </a:pPr>
            <a:fld id="{9A4C95B4-112B-4244-8593-27014CA3559C}" type="slidenum">
              <a:rPr lang="nb-NO" smtClean="0"/>
              <a:pPr>
                <a:defRPr/>
              </a:pPr>
              <a:t>9</a:t>
            </a:fld>
            <a:endParaRPr lang="nb-NO"/>
          </a:p>
        </p:txBody>
      </p:sp>
      <p:pic>
        <p:nvPicPr>
          <p:cNvPr id="7" name="Plassholder for innhold 6" descr="https://www.fhi.no/globalassets/bilder/smitte/utbrudd/hygieneplakat_smitte_koronavirus.jpg"/>
          <p:cNvPicPr>
            <a:picLocks noGrp="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341938" y="260350"/>
            <a:ext cx="3802062" cy="6461125"/>
          </a:xfrm>
          <a:prstGeom prst="rect">
            <a:avLst/>
          </a:prstGeom>
        </p:spPr>
      </p:pic>
      <p:sp>
        <p:nvSpPr>
          <p:cNvPr id="3" name="Plassholder for innhold 2"/>
          <p:cNvSpPr>
            <a:spLocks noGrp="1"/>
          </p:cNvSpPr>
          <p:nvPr>
            <p:ph sz="half" idx="4294967295"/>
          </p:nvPr>
        </p:nvSpPr>
        <p:spPr>
          <a:xfrm>
            <a:off x="304800" y="330200"/>
            <a:ext cx="4652169" cy="2376488"/>
          </a:xfrm>
        </p:spPr>
        <p:txBody>
          <a:bodyPr vert="horz" lIns="91440" tIns="45720" rIns="91440" bIns="45720" rtlCol="0" anchor="t">
            <a:normAutofit/>
          </a:bodyPr>
          <a:lstStyle/>
          <a:p>
            <a:endParaRPr lang="nb-NO">
              <a:cs typeface="Calibri"/>
            </a:endParaRPr>
          </a:p>
          <a:p>
            <a:pPr marL="0" indent="0">
              <a:buNone/>
            </a:pPr>
            <a:r>
              <a:rPr lang="nb-NO" sz="2000"/>
              <a:t>Det er viktig at alle ansatte er ekstra oppmerksom på å tilegne seg kunnskap om </a:t>
            </a:r>
            <a:r>
              <a:rPr lang="nb-NO" sz="2000" b="1"/>
              <a:t>basalsmittehåndtering </a:t>
            </a:r>
            <a:r>
              <a:rPr lang="nb-NO" sz="2000"/>
              <a:t>og holde seg faglig oppdatert</a:t>
            </a:r>
            <a:r>
              <a:rPr lang="nb-NO"/>
              <a:t>. </a:t>
            </a:r>
            <a:endParaRPr lang="nb-NO">
              <a:cs typeface="Calibri" panose="020F0502020204030204"/>
            </a:endParaRPr>
          </a:p>
        </p:txBody>
      </p:sp>
      <p:sp>
        <p:nvSpPr>
          <p:cNvPr id="8" name="TekstSylinder 7"/>
          <p:cNvSpPr txBox="1"/>
          <p:nvPr/>
        </p:nvSpPr>
        <p:spPr>
          <a:xfrm>
            <a:off x="387579" y="2519984"/>
            <a:ext cx="4073236" cy="4201150"/>
          </a:xfrm>
          <a:prstGeom prst="rect">
            <a:avLst/>
          </a:prstGeom>
          <a:noFill/>
        </p:spPr>
        <p:txBody>
          <a:bodyPr wrap="square" lIns="91440" tIns="45720" rIns="91440" bIns="45720" rtlCol="0" anchor="t">
            <a:spAutoFit/>
          </a:bodyPr>
          <a:lstStyle/>
          <a:p>
            <a:pPr lvl="0"/>
            <a:endParaRPr lang="nb-NO">
              <a:cs typeface="Calibri"/>
            </a:endParaRPr>
          </a:p>
          <a:p>
            <a:r>
              <a:rPr lang="nb-NO" sz="2100"/>
              <a:t>Prosedyreverktøyet </a:t>
            </a:r>
            <a:r>
              <a:rPr lang="nb-NO" sz="2100" u="sng">
                <a:hlinkClick r:id="rId3"/>
              </a:rPr>
              <a:t>https://www.varnett.no/portal/</a:t>
            </a:r>
            <a:r>
              <a:rPr lang="nb-NO" sz="2100"/>
              <a:t>  kan brukes som prosedyrehåndbok for alle sykepleierprosedyrer. Tilgang ved innlogging med kommunemailadressen din,  og du oppretter en bruker og du får  tilgang til VARNETT på pc, mobil eller nettbrett.</a:t>
            </a:r>
            <a:endParaRPr lang="nb-NO" sz="2100">
              <a:cs typeface="Calibri" panose="020F0502020204030204"/>
            </a:endParaRPr>
          </a:p>
          <a:p>
            <a:r>
              <a:rPr lang="nb-NO" sz="2100">
                <a:cs typeface="Arial"/>
              </a:rPr>
              <a:t>Ligger også som prosedyre i tiltaksplanen i </a:t>
            </a:r>
            <a:r>
              <a:rPr lang="nb-NO" sz="2100" err="1">
                <a:cs typeface="Arial"/>
              </a:rPr>
              <a:t>Gerica</a:t>
            </a:r>
            <a:r>
              <a:rPr lang="nb-NO" sz="2100">
                <a:cs typeface="Arial"/>
              </a:rPr>
              <a:t>.</a:t>
            </a:r>
          </a:p>
          <a:p>
            <a:endParaRPr lang="nb-NO">
              <a:cs typeface="Arial" panose="020B0604020202020204"/>
            </a:endParaRPr>
          </a:p>
        </p:txBody>
      </p:sp>
      <p:pic>
        <p:nvPicPr>
          <p:cNvPr id="12" name="Bilde 11"/>
          <p:cNvPicPr>
            <a:picLocks noChangeAspect="1"/>
          </p:cNvPicPr>
          <p:nvPr/>
        </p:nvPicPr>
        <p:blipFill>
          <a:blip r:embed="rId4"/>
          <a:stretch>
            <a:fillRect/>
          </a:stretch>
        </p:blipFill>
        <p:spPr>
          <a:xfrm>
            <a:off x="2957857" y="2328987"/>
            <a:ext cx="1952898" cy="752580"/>
          </a:xfrm>
          <a:prstGeom prst="rect">
            <a:avLst/>
          </a:prstGeom>
        </p:spPr>
      </p:pic>
    </p:spTree>
    <p:extLst>
      <p:ext uri="{BB962C8B-B14F-4D97-AF65-F5344CB8AC3E}">
        <p14:creationId xmlns:p14="http://schemas.microsoft.com/office/powerpoint/2010/main" val="2012610804"/>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F62E4631A7F74F8ADECBE2BF6A0E93" ma:contentTypeVersion="4" ma:contentTypeDescription="Create a new document." ma:contentTypeScope="" ma:versionID="901cd9b6b7331f23757d4cfeaa443961">
  <xsd:schema xmlns:xsd="http://www.w3.org/2001/XMLSchema" xmlns:xs="http://www.w3.org/2001/XMLSchema" xmlns:p="http://schemas.microsoft.com/office/2006/metadata/properties" xmlns:ns2="dc4e59c2-eb0a-471e-830e-126c2d10ae4c" xmlns:ns3="91465e68-91c9-4139-a858-5e51a8026b2f" targetNamespace="http://schemas.microsoft.com/office/2006/metadata/properties" ma:root="true" ma:fieldsID="7c9cb1182d497004ec1cacc3e6436bfa" ns2:_="" ns3:_="">
    <xsd:import namespace="dc4e59c2-eb0a-471e-830e-126c2d10ae4c"/>
    <xsd:import namespace="91465e68-91c9-4139-a858-5e51a8026b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e59c2-eb0a-471e-830e-126c2d10a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65e68-91c9-4139-a858-5e51a8026b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1465e68-91c9-4139-a858-5e51a8026b2f">
      <UserInfo>
        <DisplayName/>
        <AccountId xsi:nil="true"/>
        <AccountType/>
      </UserInfo>
    </SharedWithUsers>
  </documentManagement>
</p:properties>
</file>

<file path=customXml/itemProps1.xml><?xml version="1.0" encoding="utf-8"?>
<ds:datastoreItem xmlns:ds="http://schemas.openxmlformats.org/officeDocument/2006/customXml" ds:itemID="{04580E1B-4245-410C-B95E-E932D62C6762}">
  <ds:schemaRefs>
    <ds:schemaRef ds:uri="91465e68-91c9-4139-a858-5e51a8026b2f"/>
    <ds:schemaRef ds:uri="dc4e59c2-eb0a-471e-830e-126c2d10ae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027748-E396-48C8-8441-AF3E14D13FF9}">
  <ds:schemaRefs>
    <ds:schemaRef ds:uri="http://schemas.microsoft.com/sharepoint/v3/contenttype/forms"/>
  </ds:schemaRefs>
</ds:datastoreItem>
</file>

<file path=customXml/itemProps3.xml><?xml version="1.0" encoding="utf-8"?>
<ds:datastoreItem xmlns:ds="http://schemas.openxmlformats.org/officeDocument/2006/customXml" ds:itemID="{CC9679AA-CA7D-46A2-B261-67BBBDCA4250}">
  <ds:schemaRefs>
    <ds:schemaRef ds:uri="http://purl.org/dc/elements/1.1/"/>
    <ds:schemaRef ds:uri="http://schemas.microsoft.com/office/2006/metadata/properties"/>
    <ds:schemaRef ds:uri="http://schemas.microsoft.com/office/2006/documentManagement/types"/>
    <ds:schemaRef ds:uri="http://purl.org/dc/terms/"/>
    <ds:schemaRef ds:uri="dc4e59c2-eb0a-471e-830e-126c2d10ae4c"/>
    <ds:schemaRef ds:uri="http://purl.org/dc/dcmitype/"/>
    <ds:schemaRef ds:uri="http://schemas.microsoft.com/office/infopath/2007/PartnerControls"/>
    <ds:schemaRef ds:uri="http://schemas.openxmlformats.org/package/2006/metadata/core-properties"/>
    <ds:schemaRef ds:uri="91465e68-91c9-4139-a858-5e51a8026b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 Mal USHT AGDER ØST uten hjulet</Template>
  <TotalTime>0</TotalTime>
  <Words>1409</Words>
  <Application>Microsoft Office PowerPoint</Application>
  <PresentationFormat>Skjermfremvisning (4:3)</PresentationFormat>
  <Paragraphs>182</Paragraphs>
  <Slides>18</Slides>
  <Notes>2</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18</vt:i4>
      </vt:variant>
    </vt:vector>
  </HeadingPairs>
  <TitlesOfParts>
    <vt:vector size="25" baseType="lpstr">
      <vt:lpstr>Arial</vt:lpstr>
      <vt:lpstr>Calibri</vt:lpstr>
      <vt:lpstr>Calibri Light</vt:lpstr>
      <vt:lpstr>Times New Roman</vt:lpstr>
      <vt:lpstr>Wingdings</vt:lpstr>
      <vt:lpstr>1_Office-tema</vt:lpstr>
      <vt:lpstr>Office-tema</vt:lpstr>
      <vt:lpstr>Velkommen   opplæring til vikarer - assistenter </vt:lpstr>
      <vt:lpstr>PowerPoint-presentasjon</vt:lpstr>
      <vt:lpstr>Innhold: ca 30 min </vt:lpstr>
      <vt:lpstr>PowerPoint-presentasjon</vt:lpstr>
      <vt:lpstr>PowerPoint-presentasjon</vt:lpstr>
      <vt:lpstr>Qm+</vt:lpstr>
      <vt:lpstr>HR-portalen her finner du:  </vt:lpstr>
      <vt:lpstr>Opplæring i Visma Flyt Ressursstyring</vt:lpstr>
      <vt:lpstr>PowerPoint-presentasjon</vt:lpstr>
      <vt:lpstr>Dokumentasjon  - hensikten</vt:lpstr>
      <vt:lpstr>Elektronisk pasientjournal (EPJ) – bidrar med struktur:  </vt:lpstr>
      <vt:lpstr>Dokumentasjonsprosessen – er en sirkulærprosess</vt:lpstr>
      <vt:lpstr>Hva, hvor dokumenterer vi i Gerica</vt:lpstr>
      <vt:lpstr>Behov og problem </vt:lpstr>
      <vt:lpstr>Gerica - </vt:lpstr>
      <vt:lpstr>Evaluering / vurdering</vt:lpstr>
      <vt:lpstr>Hvordan logge inn KS-læring KS Læring kurssøk (kslaring.no)</vt:lpstr>
      <vt:lpstr>PowerPoint-presentasjon</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Opplæring faglærtevikarer</dc:title>
  <dc:creator>Sølvi Jacobsen Bryn</dc:creator>
  <cp:lastModifiedBy>Bryn, Sølvi Jacobsen</cp:lastModifiedBy>
  <cp:revision>1</cp:revision>
  <dcterms:created xsi:type="dcterms:W3CDTF">2020-05-12T13:17:48Z</dcterms:created>
  <dcterms:modified xsi:type="dcterms:W3CDTF">2023-06-20T13:15:47Z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0x0101007DF62E4631A7F74F8ADECBE2BF6A0E93</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